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6.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37.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handoutMasterIdLst>
    <p:handoutMasterId r:id="rId7"/>
  </p:handoutMasterIdLst>
  <p:sldIdLst>
    <p:sldId id="414" r:id="rId2"/>
    <p:sldId id="303" r:id="rId3"/>
    <p:sldId id="304" r:id="rId4"/>
    <p:sldId id="300" r:id="rId5"/>
  </p:sldIdLst>
  <p:sldSz cx="12192000" cy="6858000"/>
  <p:notesSz cx="7099300" cy="10234613"/>
  <p:custDataLst>
    <p:tags r:id="rId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90" userDrawn="1">
          <p15:clr>
            <a:srgbClr val="A4A3A4"/>
          </p15:clr>
        </p15:guide>
        <p15:guide id="2" pos="3704" userDrawn="1">
          <p15:clr>
            <a:srgbClr val="A4A3A4"/>
          </p15:clr>
        </p15:guide>
        <p15:guide id="3" orient="horz" pos="4042" userDrawn="1">
          <p15:clr>
            <a:srgbClr val="A4A3A4"/>
          </p15:clr>
        </p15:guide>
        <p15:guide id="4" pos="234" userDrawn="1">
          <p15:clr>
            <a:srgbClr val="A4A3A4"/>
          </p15:clr>
        </p15:guide>
        <p15:guide id="5" pos="3976" userDrawn="1">
          <p15:clr>
            <a:srgbClr val="A4A3A4"/>
          </p15:clr>
        </p15:guide>
        <p15:guide id="6" pos="7446"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DD6880C-D148-0FFF-B42D-376A69DE4BE1}" name="Stephanie Soetbeer" initials="SS" userId="0c90a628ab767197" providerId="Windows Live"/>
  <p188:author id="{D82DCA69-BFC8-38BB-19C7-6F663264B0DB}" name="Laura Zielinski" initials="LZ" userId="S::l.zielinski@aurubis.com::6ea7f953-5944-41bb-b4bf-798a010700b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5A8741-272D-47C7-927A-0B2E767309BE}" v="35" dt="2024-07-17T20:10:19.452"/>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548" y="48"/>
      </p:cViewPr>
      <p:guideLst>
        <p:guide orient="horz" pos="890"/>
        <p:guide pos="3704"/>
        <p:guide orient="horz" pos="4042"/>
        <p:guide pos="234"/>
        <p:guide pos="3976"/>
        <p:guide pos="7446"/>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5" Type="http://schemas.microsoft.com/office/2018/10/relationships/authors" Target="authors.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fanie Klein" userId="df44e11d-5f27-42f6-9e21-b2f65ea6dbe3" providerId="ADAL" clId="{265A8741-272D-47C7-927A-0B2E767309BE}"/>
    <pc:docChg chg="undo custSel delSld modSld sldOrd">
      <pc:chgData name="Stefanie Klein" userId="df44e11d-5f27-42f6-9e21-b2f65ea6dbe3" providerId="ADAL" clId="{265A8741-272D-47C7-927A-0B2E767309BE}" dt="2024-07-18T05:34:30.287" v="306" actId="20577"/>
      <pc:docMkLst>
        <pc:docMk/>
      </pc:docMkLst>
      <pc:sldChg chg="modSp mod ord">
        <pc:chgData name="Stefanie Klein" userId="df44e11d-5f27-42f6-9e21-b2f65ea6dbe3" providerId="ADAL" clId="{265A8741-272D-47C7-927A-0B2E767309BE}" dt="2024-07-18T05:34:30.287" v="306" actId="20577"/>
        <pc:sldMkLst>
          <pc:docMk/>
          <pc:sldMk cId="3605719919" sldId="300"/>
        </pc:sldMkLst>
        <pc:spChg chg="mod">
          <ac:chgData name="Stefanie Klein" userId="df44e11d-5f27-42f6-9e21-b2f65ea6dbe3" providerId="ADAL" clId="{265A8741-272D-47C7-927A-0B2E767309BE}" dt="2024-07-17T20:11:59.750" v="300" actId="20577"/>
          <ac:spMkLst>
            <pc:docMk/>
            <pc:sldMk cId="3605719919" sldId="300"/>
            <ac:spMk id="2" creationId="{09C667FD-752D-49E0-B5B0-085CB8676686}"/>
          </ac:spMkLst>
        </pc:spChg>
        <pc:spChg chg="mod">
          <ac:chgData name="Stefanie Klein" userId="df44e11d-5f27-42f6-9e21-b2f65ea6dbe3" providerId="ADAL" clId="{265A8741-272D-47C7-927A-0B2E767309BE}" dt="2024-07-17T20:06:41.442" v="143" actId="20577"/>
          <ac:spMkLst>
            <pc:docMk/>
            <pc:sldMk cId="3605719919" sldId="300"/>
            <ac:spMk id="8" creationId="{D66EB2C8-8043-F0D7-AFB5-204B10B2522A}"/>
          </ac:spMkLst>
        </pc:spChg>
        <pc:spChg chg="mod">
          <ac:chgData name="Stefanie Klein" userId="df44e11d-5f27-42f6-9e21-b2f65ea6dbe3" providerId="ADAL" clId="{265A8741-272D-47C7-927A-0B2E767309BE}" dt="2024-07-18T05:34:30.287" v="306" actId="20577"/>
          <ac:spMkLst>
            <pc:docMk/>
            <pc:sldMk cId="3605719919" sldId="300"/>
            <ac:spMk id="19" creationId="{8EDF08CE-E065-84D2-1AC8-73D8346F1529}"/>
          </ac:spMkLst>
        </pc:spChg>
      </pc:sldChg>
      <pc:sldChg chg="modSp mod ord">
        <pc:chgData name="Stefanie Klein" userId="df44e11d-5f27-42f6-9e21-b2f65ea6dbe3" providerId="ADAL" clId="{265A8741-272D-47C7-927A-0B2E767309BE}" dt="2024-07-17T20:11:20.859" v="283" actId="20577"/>
        <pc:sldMkLst>
          <pc:docMk/>
          <pc:sldMk cId="163681344" sldId="303"/>
        </pc:sldMkLst>
        <pc:spChg chg="mod">
          <ac:chgData name="Stefanie Klein" userId="df44e11d-5f27-42f6-9e21-b2f65ea6dbe3" providerId="ADAL" clId="{265A8741-272D-47C7-927A-0B2E767309BE}" dt="2024-07-17T20:11:20.859" v="283" actId="20577"/>
          <ac:spMkLst>
            <pc:docMk/>
            <pc:sldMk cId="163681344" sldId="303"/>
            <ac:spMk id="20" creationId="{905E08AA-CFDF-5EF8-9180-106587317C1F}"/>
          </ac:spMkLst>
        </pc:spChg>
        <pc:graphicFrameChg chg="mod">
          <ac:chgData name="Stefanie Klein" userId="df44e11d-5f27-42f6-9e21-b2f65ea6dbe3" providerId="ADAL" clId="{265A8741-272D-47C7-927A-0B2E767309BE}" dt="2024-07-17T20:10:19.452" v="235" actId="20577"/>
          <ac:graphicFrameMkLst>
            <pc:docMk/>
            <pc:sldMk cId="163681344" sldId="303"/>
            <ac:graphicFrameMk id="3" creationId="{C38697EC-FA36-5928-8502-9AD2AEC029BA}"/>
          </ac:graphicFrameMkLst>
        </pc:graphicFrameChg>
      </pc:sldChg>
      <pc:sldChg chg="modSp mod ord">
        <pc:chgData name="Stefanie Klein" userId="df44e11d-5f27-42f6-9e21-b2f65ea6dbe3" providerId="ADAL" clId="{265A8741-272D-47C7-927A-0B2E767309BE}" dt="2024-07-17T20:11:12.341" v="280" actId="20577"/>
        <pc:sldMkLst>
          <pc:docMk/>
          <pc:sldMk cId="1031160717" sldId="304"/>
        </pc:sldMkLst>
        <pc:spChg chg="mod">
          <ac:chgData name="Stefanie Klein" userId="df44e11d-5f27-42f6-9e21-b2f65ea6dbe3" providerId="ADAL" clId="{265A8741-272D-47C7-927A-0B2E767309BE}" dt="2024-07-17T20:11:12.341" v="280" actId="20577"/>
          <ac:spMkLst>
            <pc:docMk/>
            <pc:sldMk cId="1031160717" sldId="304"/>
            <ac:spMk id="20" creationId="{905E08AA-CFDF-5EF8-9180-106587317C1F}"/>
          </ac:spMkLst>
        </pc:spChg>
        <pc:graphicFrameChg chg="mod">
          <ac:chgData name="Stefanie Klein" userId="df44e11d-5f27-42f6-9e21-b2f65ea6dbe3" providerId="ADAL" clId="{265A8741-272D-47C7-927A-0B2E767309BE}" dt="2024-07-17T20:08:53.852" v="217" actId="20577"/>
          <ac:graphicFrameMkLst>
            <pc:docMk/>
            <pc:sldMk cId="1031160717" sldId="304"/>
            <ac:graphicFrameMk id="2" creationId="{5A5DB305-7AA3-E93F-A765-6E5945D55983}"/>
          </ac:graphicFrameMkLst>
        </pc:graphicFrameChg>
      </pc:sldChg>
      <pc:sldChg chg="del">
        <pc:chgData name="Stefanie Klein" userId="df44e11d-5f27-42f6-9e21-b2f65ea6dbe3" providerId="ADAL" clId="{265A8741-272D-47C7-927A-0B2E767309BE}" dt="2024-07-17T20:02:45.316" v="44" actId="47"/>
        <pc:sldMkLst>
          <pc:docMk/>
          <pc:sldMk cId="3740953955" sldId="311"/>
        </pc:sldMkLst>
      </pc:sldChg>
      <pc:sldChg chg="modSp mod">
        <pc:chgData name="Stefanie Klein" userId="df44e11d-5f27-42f6-9e21-b2f65ea6dbe3" providerId="ADAL" clId="{265A8741-272D-47C7-927A-0B2E767309BE}" dt="2024-07-17T20:11:55.302" v="296" actId="20577"/>
        <pc:sldMkLst>
          <pc:docMk/>
          <pc:sldMk cId="1398834539" sldId="414"/>
        </pc:sldMkLst>
        <pc:spChg chg="mod">
          <ac:chgData name="Stefanie Klein" userId="df44e11d-5f27-42f6-9e21-b2f65ea6dbe3" providerId="ADAL" clId="{265A8741-272D-47C7-927A-0B2E767309BE}" dt="2024-07-17T20:11:55.302" v="296" actId="20577"/>
          <ac:spMkLst>
            <pc:docMk/>
            <pc:sldMk cId="1398834539" sldId="414"/>
            <ac:spMk id="2" creationId="{4C3C50DD-092E-4448-8830-064B5287F7E7}"/>
          </ac:spMkLst>
        </pc:spChg>
        <pc:spChg chg="mod">
          <ac:chgData name="Stefanie Klein" userId="df44e11d-5f27-42f6-9e21-b2f65ea6dbe3" providerId="ADAL" clId="{265A8741-272D-47C7-927A-0B2E767309BE}" dt="2024-07-17T20:02:30.038" v="42" actId="20577"/>
          <ac:spMkLst>
            <pc:docMk/>
            <pc:sldMk cId="1398834539" sldId="414"/>
            <ac:spMk id="6" creationId="{60DBD7CA-73A1-41B3-B345-3B77C8DC088E}"/>
          </ac:spMkLst>
        </pc:spChg>
      </pc:sldChg>
      <pc:sldChg chg="del">
        <pc:chgData name="Stefanie Klein" userId="df44e11d-5f27-42f6-9e21-b2f65ea6dbe3" providerId="ADAL" clId="{265A8741-272D-47C7-927A-0B2E767309BE}" dt="2024-07-17T20:02:44.490" v="43" actId="47"/>
        <pc:sldMkLst>
          <pc:docMk/>
          <pc:sldMk cId="4223813190" sldId="2147470030"/>
        </pc:sldMkLst>
      </pc:sldChg>
      <pc:sldChg chg="del">
        <pc:chgData name="Stefanie Klein" userId="df44e11d-5f27-42f6-9e21-b2f65ea6dbe3" providerId="ADAL" clId="{265A8741-272D-47C7-927A-0B2E767309BE}" dt="2024-07-17T20:02:45.969" v="45" actId="47"/>
        <pc:sldMkLst>
          <pc:docMk/>
          <pc:sldMk cId="996560960" sldId="2147470060"/>
        </pc:sldMkLst>
      </pc:sldChg>
      <pc:sldChg chg="del">
        <pc:chgData name="Stefanie Klein" userId="df44e11d-5f27-42f6-9e21-b2f65ea6dbe3" providerId="ADAL" clId="{265A8741-272D-47C7-927A-0B2E767309BE}" dt="2024-07-17T20:02:46.760" v="46" actId="47"/>
        <pc:sldMkLst>
          <pc:docMk/>
          <pc:sldMk cId="3306816683" sldId="2147470061"/>
        </pc:sldMkLst>
      </pc:sldChg>
      <pc:sldChg chg="del">
        <pc:chgData name="Stefanie Klein" userId="df44e11d-5f27-42f6-9e21-b2f65ea6dbe3" providerId="ADAL" clId="{265A8741-272D-47C7-927A-0B2E767309BE}" dt="2024-07-17T20:03:14.827" v="47" actId="47"/>
        <pc:sldMkLst>
          <pc:docMk/>
          <pc:sldMk cId="725184272" sldId="2147470063"/>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54F0C9-ED39-40BA-B8E2-25713D9A6B7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B220E8EF-B68E-4AC2-BCDE-7934504B57B1}">
      <dgm:prSet phldrT="[Text]" custT="1"/>
      <dgm:spPr/>
      <dgm:t>
        <a:bodyPr/>
        <a:lstStyle/>
        <a:p>
          <a:r>
            <a:rPr lang="de-DE" sz="1400" b="1"/>
            <a:t>Further (</a:t>
          </a:r>
          <a:r>
            <a:rPr lang="de-DE" sz="1400" b="1" err="1"/>
            <a:t>personnel</a:t>
          </a:r>
          <a:r>
            <a:rPr lang="de-DE" sz="1400" b="1"/>
            <a:t>) </a:t>
          </a:r>
          <a:r>
            <a:rPr lang="de-DE" sz="1400" b="1" err="1"/>
            <a:t>development</a:t>
          </a:r>
          <a:endParaRPr lang="de-DE" sz="1400" b="1"/>
        </a:p>
      </dgm:t>
    </dgm:pt>
    <dgm:pt modelId="{44F8825A-C464-4D05-A210-179E3432FEA5}" type="parTrans" cxnId="{68521915-C688-4CC4-878B-A8C03F713BB5}">
      <dgm:prSet/>
      <dgm:spPr/>
      <dgm:t>
        <a:bodyPr/>
        <a:lstStyle/>
        <a:p>
          <a:endParaRPr lang="de-DE" sz="1400"/>
        </a:p>
      </dgm:t>
    </dgm:pt>
    <dgm:pt modelId="{CB001871-F026-4677-92B2-5FEF8DD7A564}" type="sibTrans" cxnId="{68521915-C688-4CC4-878B-A8C03F713BB5}">
      <dgm:prSet/>
      <dgm:spPr/>
      <dgm:t>
        <a:bodyPr/>
        <a:lstStyle/>
        <a:p>
          <a:endParaRPr lang="de-DE" sz="1400"/>
        </a:p>
      </dgm:t>
    </dgm:pt>
    <dgm:pt modelId="{EE5B5294-2F93-4FF1-B2DF-A31C7D0D9419}">
      <dgm:prSet phldrT="[Text]" custT="1"/>
      <dgm:spPr>
        <a:solidFill>
          <a:schemeClr val="accent5"/>
        </a:solidFill>
      </dgm:spPr>
      <dgm:t>
        <a:bodyPr/>
        <a:lstStyle/>
        <a:p>
          <a:pPr>
            <a:buClr>
              <a:schemeClr val="accent1"/>
            </a:buClr>
            <a:buFont typeface="Arial" panose="020B0604020202020204" pitchFamily="34" charset="0"/>
            <a:buChar char="•"/>
          </a:pPr>
          <a:r>
            <a:rPr lang="de-DE" sz="1400" b="1" err="1">
              <a:ea typeface="ＭＳ Ｐゴシック"/>
              <a:cs typeface="Times New Roman"/>
            </a:rPr>
            <a:t>Effectiveness</a:t>
          </a:r>
          <a:r>
            <a:rPr lang="de-DE" sz="1400" b="1">
              <a:ea typeface="ＭＳ Ｐゴシック"/>
              <a:cs typeface="Times New Roman"/>
            </a:rPr>
            <a:t> </a:t>
          </a:r>
          <a:r>
            <a:rPr lang="de-DE" sz="1400" b="1" err="1">
              <a:ea typeface="ＭＳ Ｐゴシック"/>
              <a:cs typeface="Times New Roman"/>
            </a:rPr>
            <a:t>of</a:t>
          </a:r>
          <a:r>
            <a:rPr lang="de-DE" sz="1400" b="1">
              <a:ea typeface="ＭＳ Ｐゴシック"/>
              <a:cs typeface="Times New Roman"/>
            </a:rPr>
            <a:t> </a:t>
          </a:r>
          <a:r>
            <a:rPr lang="de-DE" sz="1400" b="1" err="1">
              <a:ea typeface="ＭＳ Ｐゴシック"/>
              <a:cs typeface="Times New Roman"/>
            </a:rPr>
            <a:t>mentoring</a:t>
          </a:r>
          <a:r>
            <a:rPr lang="de-DE" sz="1400" b="1">
              <a:ea typeface="ＭＳ Ｐゴシック"/>
              <a:cs typeface="Times New Roman"/>
            </a:rPr>
            <a:t> </a:t>
          </a:r>
          <a:r>
            <a:rPr lang="de-DE" sz="1400" b="1" err="1">
              <a:ea typeface="ＭＳ Ｐゴシック"/>
              <a:cs typeface="Times New Roman"/>
            </a:rPr>
            <a:t>programmes</a:t>
          </a:r>
          <a:endParaRPr lang="de-DE" sz="1400" b="1"/>
        </a:p>
      </dgm:t>
    </dgm:pt>
    <dgm:pt modelId="{EEDCCCE6-1D11-4169-B927-31623DE71059}" type="parTrans" cxnId="{028C4B1B-6DFD-4BBB-BC45-E4D78D2D3BC2}">
      <dgm:prSet/>
      <dgm:spPr/>
      <dgm:t>
        <a:bodyPr/>
        <a:lstStyle/>
        <a:p>
          <a:endParaRPr lang="de-DE" sz="1400"/>
        </a:p>
      </dgm:t>
    </dgm:pt>
    <dgm:pt modelId="{D2C48280-98C6-4A46-B48E-4ECB98BAA8C5}" type="sibTrans" cxnId="{028C4B1B-6DFD-4BBB-BC45-E4D78D2D3BC2}">
      <dgm:prSet/>
      <dgm:spPr/>
      <dgm:t>
        <a:bodyPr/>
        <a:lstStyle/>
        <a:p>
          <a:endParaRPr lang="de-DE" sz="1400"/>
        </a:p>
      </dgm:t>
    </dgm:pt>
    <dgm:pt modelId="{AE2C5457-CD66-4F7C-89F4-4711951075CD}">
      <dgm:prSet phldrT="[Text]" custT="1"/>
      <dgm:spPr>
        <a:solidFill>
          <a:schemeClr val="accent2"/>
        </a:solidFill>
      </dgm:spPr>
      <dgm:t>
        <a:bodyPr/>
        <a:lstStyle/>
        <a:p>
          <a:pPr>
            <a:buClr>
              <a:schemeClr val="accent1"/>
            </a:buClr>
            <a:buFont typeface="Arial" panose="020B0604020202020204" pitchFamily="34" charset="0"/>
            <a:buChar char="•"/>
          </a:pPr>
          <a:r>
            <a:rPr lang="de-DE" sz="1400" b="1">
              <a:ea typeface="ＭＳ Ｐゴシック"/>
              <a:cs typeface="Times New Roman"/>
            </a:rPr>
            <a:t>The </a:t>
          </a:r>
          <a:r>
            <a:rPr lang="de-DE" sz="1400" b="1" err="1">
              <a:ea typeface="ＭＳ Ｐゴシック"/>
              <a:cs typeface="Times New Roman"/>
            </a:rPr>
            <a:t>work</a:t>
          </a:r>
          <a:r>
            <a:rPr lang="de-DE" sz="1400" b="1">
              <a:ea typeface="ＭＳ Ｐゴシック"/>
              <a:cs typeface="Times New Roman"/>
            </a:rPr>
            <a:t> </a:t>
          </a:r>
          <a:r>
            <a:rPr lang="de-DE" sz="1400" b="1" err="1">
              <a:ea typeface="ＭＳ Ｐゴシック"/>
              <a:cs typeface="Times New Roman"/>
            </a:rPr>
            <a:t>of</a:t>
          </a:r>
          <a:r>
            <a:rPr lang="de-DE" sz="1400" b="1">
              <a:ea typeface="ＭＳ Ｐゴシック"/>
              <a:cs typeface="Times New Roman"/>
            </a:rPr>
            <a:t> </a:t>
          </a:r>
          <a:r>
            <a:rPr lang="de-DE" sz="1400" b="1" err="1">
              <a:ea typeface="ＭＳ Ｐゴシック"/>
              <a:cs typeface="Times New Roman"/>
            </a:rPr>
            <a:t>the</a:t>
          </a:r>
          <a:r>
            <a:rPr lang="de-DE" sz="1400" b="1">
              <a:ea typeface="ＭＳ Ｐゴシック"/>
              <a:cs typeface="Times New Roman"/>
            </a:rPr>
            <a:t> </a:t>
          </a:r>
          <a:r>
            <a:rPr lang="de-DE" sz="1400" b="1" err="1">
              <a:ea typeface="ＭＳ Ｐゴシック"/>
              <a:cs typeface="Times New Roman"/>
            </a:rPr>
            <a:t>tandems</a:t>
          </a:r>
          <a:r>
            <a:rPr lang="de-DE" sz="1400" b="1">
              <a:ea typeface="ＭＳ Ｐゴシック"/>
              <a:cs typeface="Times New Roman"/>
            </a:rPr>
            <a:t> </a:t>
          </a:r>
          <a:r>
            <a:rPr lang="de-DE" sz="1400" b="1" err="1">
              <a:ea typeface="ＭＳ Ｐゴシック"/>
              <a:cs typeface="Times New Roman"/>
            </a:rPr>
            <a:t>is</a:t>
          </a:r>
          <a:r>
            <a:rPr lang="de-DE" sz="1400" b="1">
              <a:ea typeface="ＭＳ Ｐゴシック"/>
              <a:cs typeface="Times New Roman"/>
            </a:rPr>
            <a:t> </a:t>
          </a:r>
          <a:r>
            <a:rPr lang="de-DE" sz="1400" b="1" err="1">
              <a:ea typeface="ＭＳ Ｐゴシック"/>
              <a:cs typeface="Times New Roman"/>
            </a:rPr>
            <a:t>the</a:t>
          </a:r>
          <a:r>
            <a:rPr lang="de-DE" sz="1400" b="1">
              <a:ea typeface="ＭＳ Ｐゴシック"/>
              <a:cs typeface="Times New Roman"/>
            </a:rPr>
            <a:t> </a:t>
          </a:r>
          <a:r>
            <a:rPr lang="de-DE" sz="1400" b="1" err="1">
              <a:ea typeface="ＭＳ Ｐゴシック"/>
              <a:cs typeface="Times New Roman"/>
            </a:rPr>
            <a:t>centrepiece</a:t>
          </a:r>
          <a:r>
            <a:rPr lang="de-DE" sz="1400" b="1">
              <a:ea typeface="ＭＳ Ｐゴシック"/>
              <a:cs typeface="Times New Roman"/>
            </a:rPr>
            <a:t> </a:t>
          </a:r>
          <a:endParaRPr lang="de-DE" sz="1400" b="1"/>
        </a:p>
      </dgm:t>
    </dgm:pt>
    <dgm:pt modelId="{B53EB546-D5A4-4B2A-8400-EDF589E5ABB0}" type="parTrans" cxnId="{1C08B026-9CCA-4F84-BFA9-C02922C0F79F}">
      <dgm:prSet/>
      <dgm:spPr/>
      <dgm:t>
        <a:bodyPr/>
        <a:lstStyle/>
        <a:p>
          <a:endParaRPr lang="de-DE" sz="1400"/>
        </a:p>
      </dgm:t>
    </dgm:pt>
    <dgm:pt modelId="{2A224FFB-305C-4E20-883C-44DC71C138D0}" type="sibTrans" cxnId="{1C08B026-9CCA-4F84-BFA9-C02922C0F79F}">
      <dgm:prSet/>
      <dgm:spPr/>
      <dgm:t>
        <a:bodyPr/>
        <a:lstStyle/>
        <a:p>
          <a:endParaRPr lang="de-DE" sz="1400"/>
        </a:p>
      </dgm:t>
    </dgm:pt>
    <dgm:pt modelId="{0002DCD2-460A-41C5-87D7-441DCA4AAD1F}">
      <dgm:prSet custT="1"/>
      <dgm:spPr/>
      <dgm:t>
        <a:bodyPr/>
        <a:lstStyle/>
        <a:p>
          <a:r>
            <a:rPr lang="de-DE" sz="1400">
              <a:ea typeface="ＭＳ Ｐゴシック"/>
              <a:cs typeface="Times New Roman"/>
            </a:rPr>
            <a:t>if there is a clear objective</a:t>
          </a:r>
        </a:p>
      </dgm:t>
    </dgm:pt>
    <dgm:pt modelId="{46F18CC5-7474-422B-8975-F2990481E458}" type="parTrans" cxnId="{F550A636-7194-44DD-8F01-2F6CC4CBEAC3}">
      <dgm:prSet/>
      <dgm:spPr/>
      <dgm:t>
        <a:bodyPr/>
        <a:lstStyle/>
        <a:p>
          <a:endParaRPr lang="de-DE" sz="1400"/>
        </a:p>
      </dgm:t>
    </dgm:pt>
    <dgm:pt modelId="{966E0812-121B-4EA9-AC0D-FBCA71F115E0}" type="sibTrans" cxnId="{F550A636-7194-44DD-8F01-2F6CC4CBEAC3}">
      <dgm:prSet/>
      <dgm:spPr/>
      <dgm:t>
        <a:bodyPr/>
        <a:lstStyle/>
        <a:p>
          <a:endParaRPr lang="de-DE" sz="1400"/>
        </a:p>
      </dgm:t>
    </dgm:pt>
    <dgm:pt modelId="{75B5FDAB-4BF5-45F3-AFA4-6E4EF6A654A4}">
      <dgm:prSet custT="1"/>
      <dgm:spPr/>
      <dgm:t>
        <a:bodyPr/>
        <a:lstStyle/>
        <a:p>
          <a:r>
            <a:rPr lang="de-DE" sz="1400">
              <a:ea typeface="ＭＳ Ｐゴシック"/>
              <a:cs typeface="Times New Roman"/>
            </a:rPr>
            <a:t>if all participants know their role and tasks and</a:t>
          </a:r>
        </a:p>
      </dgm:t>
    </dgm:pt>
    <dgm:pt modelId="{9E24AA3B-E486-4A9F-845A-6DEF7AD6A208}" type="parTrans" cxnId="{D47378E0-4A30-450D-8A8F-4CBB1886B7BA}">
      <dgm:prSet/>
      <dgm:spPr/>
      <dgm:t>
        <a:bodyPr/>
        <a:lstStyle/>
        <a:p>
          <a:endParaRPr lang="de-DE" sz="1400"/>
        </a:p>
      </dgm:t>
    </dgm:pt>
    <dgm:pt modelId="{17DCE279-4464-4D7C-990F-DD4B59CD270D}" type="sibTrans" cxnId="{D47378E0-4A30-450D-8A8F-4CBB1886B7BA}">
      <dgm:prSet/>
      <dgm:spPr/>
      <dgm:t>
        <a:bodyPr/>
        <a:lstStyle/>
        <a:p>
          <a:endParaRPr lang="de-DE" sz="1400"/>
        </a:p>
      </dgm:t>
    </dgm:pt>
    <dgm:pt modelId="{AC9DF739-E383-4B92-A6E2-B95626CBEF38}">
      <dgm:prSet custT="1"/>
      <dgm:spPr/>
      <dgm:t>
        <a:bodyPr/>
        <a:lstStyle/>
        <a:p>
          <a:r>
            <a:rPr lang="de-DE" sz="1400" err="1">
              <a:ea typeface="ＭＳ Ｐゴシック"/>
              <a:cs typeface="Times New Roman"/>
            </a:rPr>
            <a:t>if</a:t>
          </a:r>
          <a:r>
            <a:rPr lang="de-DE" sz="1400">
              <a:ea typeface="ＭＳ Ｐゴシック"/>
              <a:cs typeface="Times New Roman"/>
            </a:rPr>
            <a:t> </a:t>
          </a:r>
          <a:r>
            <a:rPr lang="de-DE" sz="1400" err="1">
              <a:ea typeface="ＭＳ Ｐゴシック"/>
              <a:cs typeface="Times New Roman"/>
            </a:rPr>
            <a:t>there</a:t>
          </a:r>
          <a:r>
            <a:rPr lang="de-DE" sz="1400">
              <a:ea typeface="ＭＳ Ｐゴシック"/>
              <a:cs typeface="Times New Roman"/>
            </a:rPr>
            <a:t> </a:t>
          </a:r>
          <a:r>
            <a:rPr lang="de-DE" sz="1400" err="1">
              <a:ea typeface="ＭＳ Ｐゴシック"/>
              <a:cs typeface="Times New Roman"/>
            </a:rPr>
            <a:t>is</a:t>
          </a:r>
          <a:r>
            <a:rPr lang="de-DE" sz="1400">
              <a:ea typeface="ＭＳ Ｐゴシック"/>
              <a:cs typeface="Times New Roman"/>
            </a:rPr>
            <a:t> </a:t>
          </a:r>
          <a:r>
            <a:rPr lang="de-DE" sz="1400" err="1">
              <a:ea typeface="ＭＳ Ｐゴシック"/>
              <a:cs typeface="Times New Roman"/>
            </a:rPr>
            <a:t>suitable</a:t>
          </a:r>
          <a:r>
            <a:rPr lang="de-DE" sz="1400">
              <a:ea typeface="ＭＳ Ｐゴシック"/>
              <a:cs typeface="Times New Roman"/>
            </a:rPr>
            <a:t> </a:t>
          </a:r>
          <a:r>
            <a:rPr lang="de-DE" sz="1400" err="1">
              <a:ea typeface="ＭＳ Ｐゴシック"/>
              <a:cs typeface="Times New Roman"/>
            </a:rPr>
            <a:t>matching</a:t>
          </a:r>
          <a:r>
            <a:rPr lang="de-DE" sz="1400">
              <a:ea typeface="ＭＳ Ｐゴシック"/>
              <a:cs typeface="Times New Roman"/>
            </a:rPr>
            <a:t> and </a:t>
          </a:r>
          <a:r>
            <a:rPr lang="de-DE" sz="1400" err="1">
              <a:ea typeface="ＭＳ Ｐゴシック"/>
              <a:cs typeface="Times New Roman"/>
            </a:rPr>
            <a:t>exchange</a:t>
          </a:r>
          <a:r>
            <a:rPr lang="de-DE" sz="1400">
              <a:ea typeface="ＭＳ Ｐゴシック"/>
              <a:cs typeface="Times New Roman"/>
            </a:rPr>
            <a:t> </a:t>
          </a:r>
          <a:r>
            <a:rPr lang="de-DE" sz="1400" err="1">
              <a:ea typeface="ＭＳ Ｐゴシック"/>
              <a:cs typeface="Times New Roman"/>
            </a:rPr>
            <a:t>alongside</a:t>
          </a:r>
          <a:r>
            <a:rPr lang="de-DE" sz="1400">
              <a:ea typeface="ＭＳ Ｐゴシック"/>
              <a:cs typeface="Times New Roman"/>
            </a:rPr>
            <a:t> </a:t>
          </a:r>
          <a:r>
            <a:rPr lang="de-DE" sz="1400" err="1">
              <a:ea typeface="ＭＳ Ｐゴシック"/>
              <a:cs typeface="Times New Roman"/>
            </a:rPr>
            <a:t>the</a:t>
          </a:r>
          <a:r>
            <a:rPr lang="de-DE" sz="1400">
              <a:ea typeface="ＭＳ Ｐゴシック"/>
              <a:cs typeface="Times New Roman"/>
            </a:rPr>
            <a:t> </a:t>
          </a:r>
          <a:r>
            <a:rPr lang="de-DE" sz="1400" err="1">
              <a:ea typeface="ＭＳ Ｐゴシック"/>
              <a:cs typeface="Times New Roman"/>
            </a:rPr>
            <a:t>tandem</a:t>
          </a:r>
          <a:r>
            <a:rPr lang="de-DE" sz="1400">
              <a:ea typeface="ＭＳ Ｐゴシック"/>
              <a:cs typeface="Times New Roman"/>
            </a:rPr>
            <a:t> </a:t>
          </a:r>
          <a:r>
            <a:rPr lang="de-DE" sz="1400" err="1">
              <a:ea typeface="ＭＳ Ｐゴシック"/>
              <a:cs typeface="Times New Roman"/>
            </a:rPr>
            <a:t>work</a:t>
          </a:r>
          <a:endParaRPr lang="de-DE" sz="1400">
            <a:ea typeface="ＭＳ Ｐゴシック"/>
            <a:cs typeface="Times New Roman"/>
          </a:endParaRPr>
        </a:p>
      </dgm:t>
    </dgm:pt>
    <dgm:pt modelId="{0D71537E-B577-48AE-AB99-05FEF6EBA64D}" type="parTrans" cxnId="{B2D8AC85-698D-4252-BDDA-37AF5CDB5FE0}">
      <dgm:prSet/>
      <dgm:spPr/>
      <dgm:t>
        <a:bodyPr/>
        <a:lstStyle/>
        <a:p>
          <a:endParaRPr lang="de-DE" sz="1400"/>
        </a:p>
      </dgm:t>
    </dgm:pt>
    <dgm:pt modelId="{94BED470-F2AD-479B-89A9-27D19037DE1C}" type="sibTrans" cxnId="{B2D8AC85-698D-4252-BDDA-37AF5CDB5FE0}">
      <dgm:prSet/>
      <dgm:spPr/>
      <dgm:t>
        <a:bodyPr/>
        <a:lstStyle/>
        <a:p>
          <a:endParaRPr lang="de-DE" sz="1400"/>
        </a:p>
      </dgm:t>
    </dgm:pt>
    <dgm:pt modelId="{49B4922E-E5EB-4F6D-9935-664E7ECC7807}">
      <dgm:prSet custT="1"/>
      <dgm:spPr/>
      <dgm:t>
        <a:bodyPr/>
        <a:lstStyle/>
        <a:p>
          <a:r>
            <a:rPr lang="de-DE" sz="1400">
              <a:ea typeface="ＭＳ Ｐゴシック"/>
              <a:cs typeface="Times New Roman"/>
            </a:rPr>
            <a:t>if there is professional support for tandems if they struggle</a:t>
          </a:r>
        </a:p>
      </dgm:t>
    </dgm:pt>
    <dgm:pt modelId="{EB121A16-470B-4FD2-ADDE-26545A98AE08}" type="parTrans" cxnId="{CFED0723-659E-407C-9078-78C8D5C45D8B}">
      <dgm:prSet/>
      <dgm:spPr/>
      <dgm:t>
        <a:bodyPr/>
        <a:lstStyle/>
        <a:p>
          <a:endParaRPr lang="de-DE" sz="1400"/>
        </a:p>
      </dgm:t>
    </dgm:pt>
    <dgm:pt modelId="{BF19594D-F5D8-4DF4-BA3D-197FBDD2CFA5}" type="sibTrans" cxnId="{CFED0723-659E-407C-9078-78C8D5C45D8B}">
      <dgm:prSet/>
      <dgm:spPr/>
      <dgm:t>
        <a:bodyPr/>
        <a:lstStyle/>
        <a:p>
          <a:endParaRPr lang="de-DE" sz="1400"/>
        </a:p>
      </dgm:t>
    </dgm:pt>
    <dgm:pt modelId="{89FA8920-1889-4697-B54E-9C6FC453D4E9}">
      <dgm:prSet phldrT="[Text]" custT="1"/>
      <dgm:spPr/>
      <dgm:t>
        <a:bodyPr/>
        <a:lstStyle/>
        <a:p>
          <a:r>
            <a:rPr lang="de-DE" sz="1400"/>
            <a:t>Mentees AND </a:t>
          </a:r>
          <a:r>
            <a:rPr lang="de-DE" sz="1400" err="1"/>
            <a:t>mentors</a:t>
          </a:r>
          <a:endParaRPr lang="de-DE" sz="1400"/>
        </a:p>
      </dgm:t>
    </dgm:pt>
    <dgm:pt modelId="{E0238851-3A6C-40A2-98E8-7446735300A5}" type="parTrans" cxnId="{39CED45D-9DBC-470A-AA82-B207B999D02F}">
      <dgm:prSet/>
      <dgm:spPr/>
      <dgm:t>
        <a:bodyPr/>
        <a:lstStyle/>
        <a:p>
          <a:endParaRPr lang="de-DE" sz="2000"/>
        </a:p>
      </dgm:t>
    </dgm:pt>
    <dgm:pt modelId="{33D046DB-CFB9-49D6-97A7-1D63A659774C}" type="sibTrans" cxnId="{39CED45D-9DBC-470A-AA82-B207B999D02F}">
      <dgm:prSet/>
      <dgm:spPr/>
      <dgm:t>
        <a:bodyPr/>
        <a:lstStyle/>
        <a:p>
          <a:endParaRPr lang="de-DE" sz="2000"/>
        </a:p>
      </dgm:t>
    </dgm:pt>
    <dgm:pt modelId="{FDA0EFE4-3ED8-48A5-9CD3-6AD95EDA2BBB}">
      <dgm:prSet phldrT="[Text]" custT="1"/>
      <dgm:spPr>
        <a:solidFill>
          <a:schemeClr val="accent3"/>
        </a:solidFill>
      </dgm:spPr>
      <dgm:t>
        <a:bodyPr/>
        <a:lstStyle/>
        <a:p>
          <a:r>
            <a:rPr lang="de-DE" sz="1400" b="1" err="1"/>
            <a:t>Greater</a:t>
          </a:r>
          <a:r>
            <a:rPr lang="de-DE" sz="1400" b="1"/>
            <a:t> Understanding</a:t>
          </a:r>
        </a:p>
      </dgm:t>
    </dgm:pt>
    <dgm:pt modelId="{3BD9CA22-8BDA-49D3-95AD-756CD1987F19}" type="parTrans" cxnId="{A48673E7-FB96-4148-98E7-2D92B4AB0A1C}">
      <dgm:prSet/>
      <dgm:spPr/>
      <dgm:t>
        <a:bodyPr/>
        <a:lstStyle/>
        <a:p>
          <a:endParaRPr lang="de-DE" sz="2000"/>
        </a:p>
      </dgm:t>
    </dgm:pt>
    <dgm:pt modelId="{28542739-5EFE-4531-AF37-B488F4707DCF}" type="sibTrans" cxnId="{A48673E7-FB96-4148-98E7-2D92B4AB0A1C}">
      <dgm:prSet/>
      <dgm:spPr/>
      <dgm:t>
        <a:bodyPr/>
        <a:lstStyle/>
        <a:p>
          <a:endParaRPr lang="de-DE" sz="2000"/>
        </a:p>
      </dgm:t>
    </dgm:pt>
    <dgm:pt modelId="{CA747646-0FFD-4778-95CC-ADE8646ADBD2}">
      <dgm:prSet phldrT="[Text]" custT="1"/>
      <dgm:spPr/>
      <dgm:t>
        <a:bodyPr/>
        <a:lstStyle/>
        <a:p>
          <a:r>
            <a:rPr lang="de-DE" sz="1400"/>
            <a:t>Different </a:t>
          </a:r>
          <a:r>
            <a:rPr lang="de-DE" sz="1400" err="1"/>
            <a:t>mangement</a:t>
          </a:r>
          <a:r>
            <a:rPr lang="de-DE" sz="1400"/>
            <a:t> </a:t>
          </a:r>
          <a:r>
            <a:rPr lang="de-DE" sz="1400" err="1"/>
            <a:t>levels</a:t>
          </a:r>
          <a:r>
            <a:rPr lang="de-DE" sz="1400"/>
            <a:t> </a:t>
          </a:r>
        </a:p>
      </dgm:t>
    </dgm:pt>
    <dgm:pt modelId="{5166DF36-6DF9-4DFB-9E30-C72571F68D09}" type="parTrans" cxnId="{FF074863-A2A6-45C3-8516-28BBC2E327E8}">
      <dgm:prSet/>
      <dgm:spPr/>
      <dgm:t>
        <a:bodyPr/>
        <a:lstStyle/>
        <a:p>
          <a:endParaRPr lang="de-DE" sz="2000"/>
        </a:p>
      </dgm:t>
    </dgm:pt>
    <dgm:pt modelId="{B010F4A0-C10E-49DB-8201-0F1086961558}" type="sibTrans" cxnId="{FF074863-A2A6-45C3-8516-28BBC2E327E8}">
      <dgm:prSet/>
      <dgm:spPr/>
      <dgm:t>
        <a:bodyPr/>
        <a:lstStyle/>
        <a:p>
          <a:endParaRPr lang="de-DE" sz="2000"/>
        </a:p>
      </dgm:t>
    </dgm:pt>
    <dgm:pt modelId="{AAF3D503-85B5-49C9-9246-9F6BFF4B05D3}">
      <dgm:prSet phldrT="[Text]" custT="1"/>
      <dgm:spPr/>
      <dgm:t>
        <a:bodyPr/>
        <a:lstStyle/>
        <a:p>
          <a:r>
            <a:rPr lang="de-DE" sz="1400" dirty="0"/>
            <a:t>Different </a:t>
          </a:r>
          <a:r>
            <a:rPr lang="de-DE" sz="1400" dirty="0" err="1"/>
            <a:t>work</a:t>
          </a:r>
          <a:r>
            <a:rPr lang="de-DE" sz="1400" dirty="0"/>
            <a:t> </a:t>
          </a:r>
          <a:r>
            <a:rPr lang="de-DE" sz="1400" dirty="0" err="1"/>
            <a:t>areas</a:t>
          </a:r>
          <a:br>
            <a:rPr lang="de-DE" sz="1400" dirty="0"/>
          </a:br>
          <a:r>
            <a:rPr lang="de-DE" sz="1400" dirty="0">
              <a:sym typeface="Wingdings" panose="05000000000000000000" pitchFamily="2" charset="2"/>
            </a:rPr>
            <a:t> </a:t>
          </a:r>
          <a:r>
            <a:rPr lang="de-DE" sz="1400" dirty="0" err="1">
              <a:sym typeface="Wingdings" panose="05000000000000000000" pitchFamily="2" charset="2"/>
            </a:rPr>
            <a:t>Especially</a:t>
          </a:r>
          <a:r>
            <a:rPr lang="de-DE" sz="1400" dirty="0">
              <a:sym typeface="Wingdings" panose="05000000000000000000" pitchFamily="2" charset="2"/>
            </a:rPr>
            <a:t> </a:t>
          </a:r>
          <a:r>
            <a:rPr lang="de-DE" sz="1400" dirty="0" err="1">
              <a:sym typeface="Wingdings" panose="05000000000000000000" pitchFamily="2" charset="2"/>
            </a:rPr>
            <a:t>by</a:t>
          </a:r>
          <a:r>
            <a:rPr lang="de-DE" sz="1400" dirty="0">
              <a:sym typeface="Wingdings" panose="05000000000000000000" pitchFamily="2" charset="2"/>
            </a:rPr>
            <a:t> </a:t>
          </a:r>
          <a:r>
            <a:rPr lang="de-DE" sz="1400" dirty="0" err="1">
              <a:sym typeface="Wingdings" panose="05000000000000000000" pitchFamily="2" charset="2"/>
            </a:rPr>
            <a:t>looking</a:t>
          </a:r>
          <a:r>
            <a:rPr lang="de-DE" sz="1400" dirty="0">
              <a:sym typeface="Wingdings" panose="05000000000000000000" pitchFamily="2" charset="2"/>
            </a:rPr>
            <a:t> at </a:t>
          </a:r>
          <a:r>
            <a:rPr lang="de-DE" sz="1400" dirty="0" err="1">
              <a:sym typeface="Wingdings" panose="05000000000000000000" pitchFamily="2" charset="2"/>
            </a:rPr>
            <a:t>another</a:t>
          </a:r>
          <a:r>
            <a:rPr lang="de-DE" sz="1400" dirty="0">
              <a:sym typeface="Wingdings" panose="05000000000000000000" pitchFamily="2" charset="2"/>
            </a:rPr>
            <a:t> </a:t>
          </a:r>
          <a:r>
            <a:rPr lang="de-DE" sz="1400" dirty="0" err="1">
              <a:sym typeface="Wingdings" panose="05000000000000000000" pitchFamily="2" charset="2"/>
            </a:rPr>
            <a:t>company</a:t>
          </a:r>
          <a:r>
            <a:rPr lang="de-DE" sz="1400" dirty="0">
              <a:sym typeface="Wingdings" panose="05000000000000000000" pitchFamily="2" charset="2"/>
            </a:rPr>
            <a:t> (</a:t>
          </a:r>
          <a:r>
            <a:rPr lang="de-DE" sz="1400" dirty="0">
              <a:ea typeface="ＭＳ Ｐゴシック"/>
              <a:cs typeface="Times New Roman"/>
            </a:rPr>
            <a:t>organisational </a:t>
          </a:r>
          <a:r>
            <a:rPr lang="de-DE" sz="1400" dirty="0" err="1">
              <a:ea typeface="ＭＳ Ｐゴシック"/>
              <a:cs typeface="Times New Roman"/>
            </a:rPr>
            <a:t>development</a:t>
          </a:r>
          <a:r>
            <a:rPr lang="de-DE" sz="1400" dirty="0">
              <a:ea typeface="ＭＳ Ｐゴシック"/>
              <a:cs typeface="Times New Roman"/>
            </a:rPr>
            <a:t>)</a:t>
          </a:r>
          <a:endParaRPr lang="de-DE" sz="1400" dirty="0"/>
        </a:p>
      </dgm:t>
    </dgm:pt>
    <dgm:pt modelId="{EB42DCD4-9F11-40BF-9865-4F4267824CE6}" type="parTrans" cxnId="{6EA959CA-8B15-4358-AE18-618B8A968578}">
      <dgm:prSet/>
      <dgm:spPr/>
      <dgm:t>
        <a:bodyPr/>
        <a:lstStyle/>
        <a:p>
          <a:endParaRPr lang="de-DE" sz="2000"/>
        </a:p>
      </dgm:t>
    </dgm:pt>
    <dgm:pt modelId="{3730EA9C-ABA5-419C-BECD-B38F803C78D5}" type="sibTrans" cxnId="{6EA959CA-8B15-4358-AE18-618B8A968578}">
      <dgm:prSet/>
      <dgm:spPr/>
      <dgm:t>
        <a:bodyPr/>
        <a:lstStyle/>
        <a:p>
          <a:endParaRPr lang="de-DE" sz="2000"/>
        </a:p>
      </dgm:t>
    </dgm:pt>
    <dgm:pt modelId="{FE25B9C8-AA24-4B0A-97A3-F218E9F74FBD}">
      <dgm:prSet phldrT="[Text]" custT="1"/>
      <dgm:spPr/>
      <dgm:t>
        <a:bodyPr/>
        <a:lstStyle/>
        <a:p>
          <a:pPr>
            <a:buClr>
              <a:schemeClr val="accent1"/>
            </a:buClr>
            <a:buFont typeface="Arial" panose="020B0604020202020204" pitchFamily="34" charset="0"/>
            <a:buChar char="•"/>
          </a:pPr>
          <a:r>
            <a:rPr lang="de-DE" sz="1400" err="1">
              <a:ea typeface="ＭＳ Ｐゴシック"/>
              <a:cs typeface="Times New Roman"/>
            </a:rPr>
            <a:t>Requires</a:t>
          </a:r>
          <a:r>
            <a:rPr lang="de-DE" sz="1400">
              <a:ea typeface="ＭＳ Ｐゴシック"/>
              <a:cs typeface="Times New Roman"/>
            </a:rPr>
            <a:t> </a:t>
          </a:r>
          <a:r>
            <a:rPr lang="de-DE" sz="1400" err="1">
              <a:ea typeface="ＭＳ Ｐゴシック"/>
              <a:cs typeface="Times New Roman"/>
            </a:rPr>
            <a:t>clarity</a:t>
          </a:r>
          <a:r>
            <a:rPr lang="de-DE" sz="1400">
              <a:ea typeface="ＭＳ Ｐゴシック"/>
              <a:cs typeface="Times New Roman"/>
            </a:rPr>
            <a:t> </a:t>
          </a:r>
          <a:r>
            <a:rPr lang="de-DE" sz="1400" err="1">
              <a:ea typeface="ＭＳ Ｐゴシック"/>
              <a:cs typeface="Times New Roman"/>
            </a:rPr>
            <a:t>as</a:t>
          </a:r>
          <a:r>
            <a:rPr lang="de-DE" sz="1400">
              <a:ea typeface="ＭＳ Ｐゴシック"/>
              <a:cs typeface="Times New Roman"/>
            </a:rPr>
            <a:t> </a:t>
          </a:r>
          <a:r>
            <a:rPr lang="de-DE" sz="1400" err="1">
              <a:ea typeface="ＭＳ Ｐゴシック"/>
              <a:cs typeface="Times New Roman"/>
            </a:rPr>
            <a:t>to</a:t>
          </a:r>
          <a:r>
            <a:rPr lang="de-DE" sz="1400">
              <a:ea typeface="ＭＳ Ｐゴシック"/>
              <a:cs typeface="Times New Roman"/>
            </a:rPr>
            <a:t> </a:t>
          </a:r>
          <a:r>
            <a:rPr lang="de-DE" sz="1400" err="1">
              <a:ea typeface="ＭＳ Ｐゴシック"/>
              <a:cs typeface="Times New Roman"/>
            </a:rPr>
            <a:t>what</a:t>
          </a:r>
          <a:r>
            <a:rPr lang="de-DE" sz="1400">
              <a:ea typeface="ＭＳ Ｐゴシック"/>
              <a:cs typeface="Times New Roman"/>
            </a:rPr>
            <a:t> </a:t>
          </a:r>
          <a:r>
            <a:rPr lang="de-DE" sz="1400" err="1">
              <a:ea typeface="ＭＳ Ｐゴシック"/>
              <a:cs typeface="Times New Roman"/>
            </a:rPr>
            <a:t>mentoring</a:t>
          </a:r>
          <a:r>
            <a:rPr lang="de-DE" sz="1400">
              <a:ea typeface="ＭＳ Ｐゴシック"/>
              <a:cs typeface="Times New Roman"/>
            </a:rPr>
            <a:t> </a:t>
          </a:r>
          <a:r>
            <a:rPr lang="de-DE" sz="1400" err="1">
              <a:ea typeface="ＭＳ Ｐゴシック"/>
              <a:cs typeface="Times New Roman"/>
            </a:rPr>
            <a:t>is</a:t>
          </a:r>
          <a:r>
            <a:rPr lang="de-DE" sz="1400">
              <a:ea typeface="ＭＳ Ｐゴシック"/>
              <a:cs typeface="Times New Roman"/>
            </a:rPr>
            <a:t> and </a:t>
          </a:r>
          <a:r>
            <a:rPr lang="de-DE" sz="1400" err="1">
              <a:ea typeface="ＭＳ Ｐゴシック"/>
              <a:cs typeface="Times New Roman"/>
            </a:rPr>
            <a:t>is</a:t>
          </a:r>
          <a:r>
            <a:rPr lang="de-DE" sz="1400">
              <a:ea typeface="ＭＳ Ｐゴシック"/>
              <a:cs typeface="Times New Roman"/>
            </a:rPr>
            <a:t> not and </a:t>
          </a:r>
          <a:r>
            <a:rPr lang="de-DE" sz="1400" err="1">
              <a:ea typeface="ＭＳ Ｐゴシック"/>
              <a:cs typeface="Times New Roman"/>
            </a:rPr>
            <a:t>empowerment</a:t>
          </a:r>
          <a:r>
            <a:rPr lang="de-DE" sz="1400">
              <a:ea typeface="ＭＳ Ｐゴシック"/>
              <a:cs typeface="Times New Roman"/>
            </a:rPr>
            <a:t> </a:t>
          </a:r>
          <a:r>
            <a:rPr lang="de-DE" sz="1400" err="1">
              <a:ea typeface="ＭＳ Ｐゴシック"/>
              <a:cs typeface="Times New Roman"/>
            </a:rPr>
            <a:t>of</a:t>
          </a:r>
          <a:r>
            <a:rPr lang="de-DE" sz="1400">
              <a:ea typeface="ＭＳ Ｐゴシック"/>
              <a:cs typeface="Times New Roman"/>
            </a:rPr>
            <a:t> </a:t>
          </a:r>
          <a:r>
            <a:rPr lang="de-DE" sz="1400" err="1">
              <a:ea typeface="ＭＳ Ｐゴシック"/>
              <a:cs typeface="Times New Roman"/>
            </a:rPr>
            <a:t>the</a:t>
          </a:r>
          <a:r>
            <a:rPr lang="de-DE" sz="1400">
              <a:ea typeface="ＭＳ Ｐゴシック"/>
              <a:cs typeface="Times New Roman"/>
            </a:rPr>
            <a:t> </a:t>
          </a:r>
          <a:r>
            <a:rPr lang="de-DE" sz="1400" err="1">
              <a:ea typeface="ＭＳ Ｐゴシック"/>
              <a:cs typeface="Times New Roman"/>
            </a:rPr>
            <a:t>mentors</a:t>
          </a:r>
          <a:r>
            <a:rPr lang="de-DE" sz="1400">
              <a:ea typeface="ＭＳ Ｐゴシック"/>
              <a:cs typeface="Times New Roman"/>
            </a:rPr>
            <a:t> (and </a:t>
          </a:r>
          <a:r>
            <a:rPr lang="de-DE" sz="1400" err="1">
              <a:ea typeface="ＭＳ Ｐゴシック"/>
              <a:cs typeface="Times New Roman"/>
            </a:rPr>
            <a:t>mentees</a:t>
          </a:r>
          <a:r>
            <a:rPr lang="de-DE" sz="1400">
              <a:ea typeface="ＭＳ Ｐゴシック"/>
              <a:cs typeface="Times New Roman"/>
            </a:rPr>
            <a:t>)</a:t>
          </a:r>
          <a:endParaRPr lang="de-DE" sz="1400"/>
        </a:p>
      </dgm:t>
    </dgm:pt>
    <dgm:pt modelId="{174D3B8D-5421-4115-91D5-044094621E4C}" type="parTrans" cxnId="{32F8C4DA-41B2-45E1-A114-C657843122AC}">
      <dgm:prSet/>
      <dgm:spPr/>
      <dgm:t>
        <a:bodyPr/>
        <a:lstStyle/>
        <a:p>
          <a:endParaRPr lang="de-DE" sz="2000"/>
        </a:p>
      </dgm:t>
    </dgm:pt>
    <dgm:pt modelId="{F5E461CB-3019-4E66-81C3-03C2A9F0D00F}" type="sibTrans" cxnId="{32F8C4DA-41B2-45E1-A114-C657843122AC}">
      <dgm:prSet/>
      <dgm:spPr/>
      <dgm:t>
        <a:bodyPr/>
        <a:lstStyle/>
        <a:p>
          <a:endParaRPr lang="de-DE" sz="2000"/>
        </a:p>
      </dgm:t>
    </dgm:pt>
    <dgm:pt modelId="{1299C89F-AF01-42D0-A219-15113D82943D}" type="pres">
      <dgm:prSet presAssocID="{C454F0C9-ED39-40BA-B8E2-25713D9A6B7B}" presName="linear" presStyleCnt="0">
        <dgm:presLayoutVars>
          <dgm:animLvl val="lvl"/>
          <dgm:resizeHandles val="exact"/>
        </dgm:presLayoutVars>
      </dgm:prSet>
      <dgm:spPr/>
    </dgm:pt>
    <dgm:pt modelId="{0AC4119C-922E-40C3-B380-15F85E5503E9}" type="pres">
      <dgm:prSet presAssocID="{B220E8EF-B68E-4AC2-BCDE-7934504B57B1}" presName="parentText" presStyleLbl="node1" presStyleIdx="0" presStyleCnt="4">
        <dgm:presLayoutVars>
          <dgm:chMax val="0"/>
          <dgm:bulletEnabled val="1"/>
        </dgm:presLayoutVars>
      </dgm:prSet>
      <dgm:spPr/>
    </dgm:pt>
    <dgm:pt modelId="{319C9C0E-FFB1-4A84-84D4-7BCCE8F78006}" type="pres">
      <dgm:prSet presAssocID="{B220E8EF-B68E-4AC2-BCDE-7934504B57B1}" presName="childText" presStyleLbl="revTx" presStyleIdx="0" presStyleCnt="4">
        <dgm:presLayoutVars>
          <dgm:bulletEnabled val="1"/>
        </dgm:presLayoutVars>
      </dgm:prSet>
      <dgm:spPr/>
    </dgm:pt>
    <dgm:pt modelId="{E765C66A-9735-4371-8FB3-E8CE51057C50}" type="pres">
      <dgm:prSet presAssocID="{FDA0EFE4-3ED8-48A5-9CD3-6AD95EDA2BBB}" presName="parentText" presStyleLbl="node1" presStyleIdx="1" presStyleCnt="4">
        <dgm:presLayoutVars>
          <dgm:chMax val="0"/>
          <dgm:bulletEnabled val="1"/>
        </dgm:presLayoutVars>
      </dgm:prSet>
      <dgm:spPr/>
    </dgm:pt>
    <dgm:pt modelId="{2E49FA08-8015-4A70-94EE-87172893A923}" type="pres">
      <dgm:prSet presAssocID="{FDA0EFE4-3ED8-48A5-9CD3-6AD95EDA2BBB}" presName="childText" presStyleLbl="revTx" presStyleIdx="1" presStyleCnt="4">
        <dgm:presLayoutVars>
          <dgm:bulletEnabled val="1"/>
        </dgm:presLayoutVars>
      </dgm:prSet>
      <dgm:spPr/>
    </dgm:pt>
    <dgm:pt modelId="{B224FBCA-5C2E-43AB-9E89-853E333D7525}" type="pres">
      <dgm:prSet presAssocID="{EE5B5294-2F93-4FF1-B2DF-A31C7D0D9419}" presName="parentText" presStyleLbl="node1" presStyleIdx="2" presStyleCnt="4">
        <dgm:presLayoutVars>
          <dgm:chMax val="0"/>
          <dgm:bulletEnabled val="1"/>
        </dgm:presLayoutVars>
      </dgm:prSet>
      <dgm:spPr/>
    </dgm:pt>
    <dgm:pt modelId="{A4415322-E283-4066-B8EA-F1FB0D830261}" type="pres">
      <dgm:prSet presAssocID="{EE5B5294-2F93-4FF1-B2DF-A31C7D0D9419}" presName="childText" presStyleLbl="revTx" presStyleIdx="2" presStyleCnt="4">
        <dgm:presLayoutVars>
          <dgm:bulletEnabled val="1"/>
        </dgm:presLayoutVars>
      </dgm:prSet>
      <dgm:spPr/>
    </dgm:pt>
    <dgm:pt modelId="{47750BC5-2F03-45BA-9B24-BC5CDFE9640A}" type="pres">
      <dgm:prSet presAssocID="{AE2C5457-CD66-4F7C-89F4-4711951075CD}" presName="parentText" presStyleLbl="node1" presStyleIdx="3" presStyleCnt="4">
        <dgm:presLayoutVars>
          <dgm:chMax val="0"/>
          <dgm:bulletEnabled val="1"/>
        </dgm:presLayoutVars>
      </dgm:prSet>
      <dgm:spPr/>
    </dgm:pt>
    <dgm:pt modelId="{4BFFD46A-1E82-49E6-AE51-966B73F1B5CF}" type="pres">
      <dgm:prSet presAssocID="{AE2C5457-CD66-4F7C-89F4-4711951075CD}" presName="childText" presStyleLbl="revTx" presStyleIdx="3" presStyleCnt="4">
        <dgm:presLayoutVars>
          <dgm:bulletEnabled val="1"/>
        </dgm:presLayoutVars>
      </dgm:prSet>
      <dgm:spPr/>
    </dgm:pt>
  </dgm:ptLst>
  <dgm:cxnLst>
    <dgm:cxn modelId="{C1A53D06-54B0-41B9-86E3-E329787FC560}" type="presOf" srcId="{CA747646-0FFD-4778-95CC-ADE8646ADBD2}" destId="{2E49FA08-8015-4A70-94EE-87172893A923}" srcOrd="0" destOrd="0" presId="urn:microsoft.com/office/officeart/2005/8/layout/vList2"/>
    <dgm:cxn modelId="{68521915-C688-4CC4-878B-A8C03F713BB5}" srcId="{C454F0C9-ED39-40BA-B8E2-25713D9A6B7B}" destId="{B220E8EF-B68E-4AC2-BCDE-7934504B57B1}" srcOrd="0" destOrd="0" parTransId="{44F8825A-C464-4D05-A210-179E3432FEA5}" sibTransId="{CB001871-F026-4677-92B2-5FEF8DD7A564}"/>
    <dgm:cxn modelId="{028C4B1B-6DFD-4BBB-BC45-E4D78D2D3BC2}" srcId="{C454F0C9-ED39-40BA-B8E2-25713D9A6B7B}" destId="{EE5B5294-2F93-4FF1-B2DF-A31C7D0D9419}" srcOrd="2" destOrd="0" parTransId="{EEDCCCE6-1D11-4169-B927-31623DE71059}" sibTransId="{D2C48280-98C6-4A46-B48E-4ECB98BAA8C5}"/>
    <dgm:cxn modelId="{CFED0723-659E-407C-9078-78C8D5C45D8B}" srcId="{EE5B5294-2F93-4FF1-B2DF-A31C7D0D9419}" destId="{49B4922E-E5EB-4F6D-9935-664E7ECC7807}" srcOrd="3" destOrd="0" parTransId="{EB121A16-470B-4FD2-ADDE-26545A98AE08}" sibTransId="{BF19594D-F5D8-4DF4-BA3D-197FBDD2CFA5}"/>
    <dgm:cxn modelId="{1C08B026-9CCA-4F84-BFA9-C02922C0F79F}" srcId="{C454F0C9-ED39-40BA-B8E2-25713D9A6B7B}" destId="{AE2C5457-CD66-4F7C-89F4-4711951075CD}" srcOrd="3" destOrd="0" parTransId="{B53EB546-D5A4-4B2A-8400-EDF589E5ABB0}" sibTransId="{2A224FFB-305C-4E20-883C-44DC71C138D0}"/>
    <dgm:cxn modelId="{02D3FD26-32E1-4EED-B85D-FDD510EFC257}" type="presOf" srcId="{FDA0EFE4-3ED8-48A5-9CD3-6AD95EDA2BBB}" destId="{E765C66A-9735-4371-8FB3-E8CE51057C50}" srcOrd="0" destOrd="0" presId="urn:microsoft.com/office/officeart/2005/8/layout/vList2"/>
    <dgm:cxn modelId="{F550A636-7194-44DD-8F01-2F6CC4CBEAC3}" srcId="{EE5B5294-2F93-4FF1-B2DF-A31C7D0D9419}" destId="{0002DCD2-460A-41C5-87D7-441DCA4AAD1F}" srcOrd="0" destOrd="0" parTransId="{46F18CC5-7474-422B-8975-F2990481E458}" sibTransId="{966E0812-121B-4EA9-AC0D-FBCA71F115E0}"/>
    <dgm:cxn modelId="{39CED45D-9DBC-470A-AA82-B207B999D02F}" srcId="{B220E8EF-B68E-4AC2-BCDE-7934504B57B1}" destId="{89FA8920-1889-4697-B54E-9C6FC453D4E9}" srcOrd="0" destOrd="0" parTransId="{E0238851-3A6C-40A2-98E8-7446735300A5}" sibTransId="{33D046DB-CFB9-49D6-97A7-1D63A659774C}"/>
    <dgm:cxn modelId="{FF074863-A2A6-45C3-8516-28BBC2E327E8}" srcId="{FDA0EFE4-3ED8-48A5-9CD3-6AD95EDA2BBB}" destId="{CA747646-0FFD-4778-95CC-ADE8646ADBD2}" srcOrd="0" destOrd="0" parTransId="{5166DF36-6DF9-4DFB-9E30-C72571F68D09}" sibTransId="{B010F4A0-C10E-49DB-8201-0F1086961558}"/>
    <dgm:cxn modelId="{F6411745-80A8-4D34-AA20-D68982203E83}" type="presOf" srcId="{EE5B5294-2F93-4FF1-B2DF-A31C7D0D9419}" destId="{B224FBCA-5C2E-43AB-9E89-853E333D7525}" srcOrd="0" destOrd="0" presId="urn:microsoft.com/office/officeart/2005/8/layout/vList2"/>
    <dgm:cxn modelId="{7079C046-0E58-49C1-9000-4A879CDE0A00}" type="presOf" srcId="{75B5FDAB-4BF5-45F3-AFA4-6E4EF6A654A4}" destId="{A4415322-E283-4066-B8EA-F1FB0D830261}" srcOrd="0" destOrd="1" presId="urn:microsoft.com/office/officeart/2005/8/layout/vList2"/>
    <dgm:cxn modelId="{14776B4B-DD1E-45CA-B0AC-13B71E08EB67}" type="presOf" srcId="{FE25B9C8-AA24-4B0A-97A3-F218E9F74FBD}" destId="{4BFFD46A-1E82-49E6-AE51-966B73F1B5CF}" srcOrd="0" destOrd="0" presId="urn:microsoft.com/office/officeart/2005/8/layout/vList2"/>
    <dgm:cxn modelId="{FC819775-CBC5-403D-8AAD-4DE23922B31F}" type="presOf" srcId="{89FA8920-1889-4697-B54E-9C6FC453D4E9}" destId="{319C9C0E-FFB1-4A84-84D4-7BCCE8F78006}" srcOrd="0" destOrd="0" presId="urn:microsoft.com/office/officeart/2005/8/layout/vList2"/>
    <dgm:cxn modelId="{D9BBEB58-9FF8-430A-B691-A754D7DB82B4}" type="presOf" srcId="{AAF3D503-85B5-49C9-9246-9F6BFF4B05D3}" destId="{2E49FA08-8015-4A70-94EE-87172893A923}" srcOrd="0" destOrd="1" presId="urn:microsoft.com/office/officeart/2005/8/layout/vList2"/>
    <dgm:cxn modelId="{9DC68D81-A8D4-448F-A0C1-2A900611E4D3}" type="presOf" srcId="{C454F0C9-ED39-40BA-B8E2-25713D9A6B7B}" destId="{1299C89F-AF01-42D0-A219-15113D82943D}" srcOrd="0" destOrd="0" presId="urn:microsoft.com/office/officeart/2005/8/layout/vList2"/>
    <dgm:cxn modelId="{B2D8AC85-698D-4252-BDDA-37AF5CDB5FE0}" srcId="{EE5B5294-2F93-4FF1-B2DF-A31C7D0D9419}" destId="{AC9DF739-E383-4B92-A6E2-B95626CBEF38}" srcOrd="2" destOrd="0" parTransId="{0D71537E-B577-48AE-AB99-05FEF6EBA64D}" sibTransId="{94BED470-F2AD-479B-89A9-27D19037DE1C}"/>
    <dgm:cxn modelId="{46C24B9E-83A7-4C86-B282-C738183573AA}" type="presOf" srcId="{0002DCD2-460A-41C5-87D7-441DCA4AAD1F}" destId="{A4415322-E283-4066-B8EA-F1FB0D830261}" srcOrd="0" destOrd="0" presId="urn:microsoft.com/office/officeart/2005/8/layout/vList2"/>
    <dgm:cxn modelId="{FEC57AC1-2585-48FF-95CD-076C0C2E8794}" type="presOf" srcId="{B220E8EF-B68E-4AC2-BCDE-7934504B57B1}" destId="{0AC4119C-922E-40C3-B380-15F85E5503E9}" srcOrd="0" destOrd="0" presId="urn:microsoft.com/office/officeart/2005/8/layout/vList2"/>
    <dgm:cxn modelId="{6EA959CA-8B15-4358-AE18-618B8A968578}" srcId="{FDA0EFE4-3ED8-48A5-9CD3-6AD95EDA2BBB}" destId="{AAF3D503-85B5-49C9-9246-9F6BFF4B05D3}" srcOrd="1" destOrd="0" parTransId="{EB42DCD4-9F11-40BF-9865-4F4267824CE6}" sibTransId="{3730EA9C-ABA5-419C-BECD-B38F803C78D5}"/>
    <dgm:cxn modelId="{32F8C4DA-41B2-45E1-A114-C657843122AC}" srcId="{AE2C5457-CD66-4F7C-89F4-4711951075CD}" destId="{FE25B9C8-AA24-4B0A-97A3-F218E9F74FBD}" srcOrd="0" destOrd="0" parTransId="{174D3B8D-5421-4115-91D5-044094621E4C}" sibTransId="{F5E461CB-3019-4E66-81C3-03C2A9F0D00F}"/>
    <dgm:cxn modelId="{D47378E0-4A30-450D-8A8F-4CBB1886B7BA}" srcId="{EE5B5294-2F93-4FF1-B2DF-A31C7D0D9419}" destId="{75B5FDAB-4BF5-45F3-AFA4-6E4EF6A654A4}" srcOrd="1" destOrd="0" parTransId="{9E24AA3B-E486-4A9F-845A-6DEF7AD6A208}" sibTransId="{17DCE279-4464-4D7C-990F-DD4B59CD270D}"/>
    <dgm:cxn modelId="{D4DB15E6-7336-4200-9847-414C3A195D27}" type="presOf" srcId="{AC9DF739-E383-4B92-A6E2-B95626CBEF38}" destId="{A4415322-E283-4066-B8EA-F1FB0D830261}" srcOrd="0" destOrd="2" presId="urn:microsoft.com/office/officeart/2005/8/layout/vList2"/>
    <dgm:cxn modelId="{A48673E7-FB96-4148-98E7-2D92B4AB0A1C}" srcId="{C454F0C9-ED39-40BA-B8E2-25713D9A6B7B}" destId="{FDA0EFE4-3ED8-48A5-9CD3-6AD95EDA2BBB}" srcOrd="1" destOrd="0" parTransId="{3BD9CA22-8BDA-49D3-95AD-756CD1987F19}" sibTransId="{28542739-5EFE-4531-AF37-B488F4707DCF}"/>
    <dgm:cxn modelId="{14E746F1-C3AD-41B9-96CC-2E57B41AA30E}" type="presOf" srcId="{AE2C5457-CD66-4F7C-89F4-4711951075CD}" destId="{47750BC5-2F03-45BA-9B24-BC5CDFE9640A}" srcOrd="0" destOrd="0" presId="urn:microsoft.com/office/officeart/2005/8/layout/vList2"/>
    <dgm:cxn modelId="{03F755F4-E7D9-40F1-8F6F-D8A325E1F5E3}" type="presOf" srcId="{49B4922E-E5EB-4F6D-9935-664E7ECC7807}" destId="{A4415322-E283-4066-B8EA-F1FB0D830261}" srcOrd="0" destOrd="3" presId="urn:microsoft.com/office/officeart/2005/8/layout/vList2"/>
    <dgm:cxn modelId="{8B911521-74EB-4087-9BDE-1CEB3D6A7240}" type="presParOf" srcId="{1299C89F-AF01-42D0-A219-15113D82943D}" destId="{0AC4119C-922E-40C3-B380-15F85E5503E9}" srcOrd="0" destOrd="0" presId="urn:microsoft.com/office/officeart/2005/8/layout/vList2"/>
    <dgm:cxn modelId="{00911458-DE85-4177-82F2-F15DD80CB5F6}" type="presParOf" srcId="{1299C89F-AF01-42D0-A219-15113D82943D}" destId="{319C9C0E-FFB1-4A84-84D4-7BCCE8F78006}" srcOrd="1" destOrd="0" presId="urn:microsoft.com/office/officeart/2005/8/layout/vList2"/>
    <dgm:cxn modelId="{B07B4ED6-96A4-43B3-9D16-25BFF188AB0D}" type="presParOf" srcId="{1299C89F-AF01-42D0-A219-15113D82943D}" destId="{E765C66A-9735-4371-8FB3-E8CE51057C50}" srcOrd="2" destOrd="0" presId="urn:microsoft.com/office/officeart/2005/8/layout/vList2"/>
    <dgm:cxn modelId="{1557530F-B9BE-41CB-8A34-B6325DA14F05}" type="presParOf" srcId="{1299C89F-AF01-42D0-A219-15113D82943D}" destId="{2E49FA08-8015-4A70-94EE-87172893A923}" srcOrd="3" destOrd="0" presId="urn:microsoft.com/office/officeart/2005/8/layout/vList2"/>
    <dgm:cxn modelId="{FDCF2A7A-95AA-4419-BDE1-875D7E921332}" type="presParOf" srcId="{1299C89F-AF01-42D0-A219-15113D82943D}" destId="{B224FBCA-5C2E-43AB-9E89-853E333D7525}" srcOrd="4" destOrd="0" presId="urn:microsoft.com/office/officeart/2005/8/layout/vList2"/>
    <dgm:cxn modelId="{92DCC8F4-03A9-4E09-8768-F5A8784314C1}" type="presParOf" srcId="{1299C89F-AF01-42D0-A219-15113D82943D}" destId="{A4415322-E283-4066-B8EA-F1FB0D830261}" srcOrd="5" destOrd="0" presId="urn:microsoft.com/office/officeart/2005/8/layout/vList2"/>
    <dgm:cxn modelId="{CC82A0FC-0553-4A8D-8AAA-4188B41A4ACE}" type="presParOf" srcId="{1299C89F-AF01-42D0-A219-15113D82943D}" destId="{47750BC5-2F03-45BA-9B24-BC5CDFE9640A}" srcOrd="6" destOrd="0" presId="urn:microsoft.com/office/officeart/2005/8/layout/vList2"/>
    <dgm:cxn modelId="{30EF5186-DDF0-4FBA-8088-7BF5CD3EC5D8}" type="presParOf" srcId="{1299C89F-AF01-42D0-A219-15113D82943D}" destId="{4BFFD46A-1E82-49E6-AE51-966B73F1B5CF}"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316D675-9546-4193-A8A9-4ECDD8AB24C9}"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de-DE"/>
        </a:p>
      </dgm:t>
    </dgm:pt>
    <dgm:pt modelId="{F0F13B2E-155C-4DD8-99C9-818B23415011}">
      <dgm:prSet phldrT="[Text]" custT="1"/>
      <dgm:spPr/>
      <dgm:t>
        <a:bodyPr/>
        <a:lstStyle/>
        <a:p>
          <a:r>
            <a:rPr lang="de-DE" sz="1400" b="1"/>
            <a:t>The Mentor</a:t>
          </a:r>
        </a:p>
      </dgm:t>
    </dgm:pt>
    <dgm:pt modelId="{39A8E15A-D728-4DBC-AB1B-FE88A31169B0}" type="parTrans" cxnId="{A0E4D3B6-2513-4907-BBBC-DBCFB8585E65}">
      <dgm:prSet/>
      <dgm:spPr/>
      <dgm:t>
        <a:bodyPr/>
        <a:lstStyle/>
        <a:p>
          <a:endParaRPr lang="de-DE" sz="2000"/>
        </a:p>
      </dgm:t>
    </dgm:pt>
    <dgm:pt modelId="{1FD18D95-7769-4549-A580-C3D0CECF4BE0}" type="sibTrans" cxnId="{A0E4D3B6-2513-4907-BBBC-DBCFB8585E65}">
      <dgm:prSet custT="1"/>
      <dgm:spPr/>
      <dgm:t>
        <a:bodyPr/>
        <a:lstStyle/>
        <a:p>
          <a:endParaRPr lang="de-DE" sz="1050"/>
        </a:p>
      </dgm:t>
    </dgm:pt>
    <dgm:pt modelId="{19FFAB0E-C5DE-4C39-802C-7695C19EA4BA}">
      <dgm:prSet phldrT="[Text]" custT="1"/>
      <dgm:spPr/>
      <dgm:t>
        <a:bodyPr/>
        <a:lstStyle/>
        <a:p>
          <a:r>
            <a:rPr lang="de-DE" sz="1400"/>
            <a:t>The </a:t>
          </a:r>
          <a:r>
            <a:rPr lang="de-DE" sz="1400" err="1"/>
            <a:t>role</a:t>
          </a:r>
          <a:r>
            <a:rPr lang="de-DE" sz="1400"/>
            <a:t> </a:t>
          </a:r>
          <a:r>
            <a:rPr lang="de-DE" sz="1400" err="1"/>
            <a:t>of</a:t>
          </a:r>
          <a:r>
            <a:rPr lang="de-DE" sz="1400"/>
            <a:t> a </a:t>
          </a:r>
          <a:r>
            <a:rPr lang="de-DE" sz="1400" err="1"/>
            <a:t>mentor</a:t>
          </a:r>
          <a:endParaRPr lang="de-DE" sz="1400"/>
        </a:p>
      </dgm:t>
    </dgm:pt>
    <dgm:pt modelId="{27E11024-A159-41E1-BB5F-C43C659E3A10}" type="parTrans" cxnId="{AA15818D-529C-4722-965B-1CFFF2890D0E}">
      <dgm:prSet/>
      <dgm:spPr/>
      <dgm:t>
        <a:bodyPr/>
        <a:lstStyle/>
        <a:p>
          <a:endParaRPr lang="de-DE" sz="2000"/>
        </a:p>
      </dgm:t>
    </dgm:pt>
    <dgm:pt modelId="{EA0C1CB8-109E-488E-8D3B-6558034C48C1}" type="sibTrans" cxnId="{AA15818D-529C-4722-965B-1CFFF2890D0E}">
      <dgm:prSet/>
      <dgm:spPr/>
      <dgm:t>
        <a:bodyPr/>
        <a:lstStyle/>
        <a:p>
          <a:endParaRPr lang="de-DE" sz="2000"/>
        </a:p>
      </dgm:t>
    </dgm:pt>
    <dgm:pt modelId="{8AE494DE-EE90-4020-AF8D-4A72DBFDFA9A}">
      <dgm:prSet phldrT="[Text]" custT="1"/>
      <dgm:spPr>
        <a:solidFill>
          <a:schemeClr val="accent3"/>
        </a:solidFill>
      </dgm:spPr>
      <dgm:t>
        <a:bodyPr/>
        <a:lstStyle/>
        <a:p>
          <a:r>
            <a:rPr lang="de-DE" sz="1400" b="1" dirty="0"/>
            <a:t>The Mentoring </a:t>
          </a:r>
          <a:r>
            <a:rPr lang="de-DE" sz="1400" b="1" dirty="0" err="1"/>
            <a:t>Process</a:t>
          </a:r>
          <a:endParaRPr lang="de-DE" sz="1400" b="1" dirty="0"/>
        </a:p>
      </dgm:t>
    </dgm:pt>
    <dgm:pt modelId="{74279D62-A31C-4875-945A-CC19EC8005C7}" type="parTrans" cxnId="{9A05834A-85B0-4A3A-88A6-1F10DB70D144}">
      <dgm:prSet/>
      <dgm:spPr/>
      <dgm:t>
        <a:bodyPr/>
        <a:lstStyle/>
        <a:p>
          <a:endParaRPr lang="de-DE" sz="2000"/>
        </a:p>
      </dgm:t>
    </dgm:pt>
    <dgm:pt modelId="{75FAD493-0F7D-4DE9-B20A-214830D1CDE5}" type="sibTrans" cxnId="{9A05834A-85B0-4A3A-88A6-1F10DB70D144}">
      <dgm:prSet custT="1"/>
      <dgm:spPr/>
      <dgm:t>
        <a:bodyPr/>
        <a:lstStyle/>
        <a:p>
          <a:endParaRPr lang="de-DE" sz="1050"/>
        </a:p>
      </dgm:t>
    </dgm:pt>
    <dgm:pt modelId="{44A940B8-CC55-4666-ADB8-BDCB90BAAABC}">
      <dgm:prSet phldrT="[Text]" custT="1"/>
      <dgm:spPr/>
      <dgm:t>
        <a:bodyPr/>
        <a:lstStyle/>
        <a:p>
          <a:r>
            <a:rPr lang="de-DE" sz="1400"/>
            <a:t>Goal </a:t>
          </a:r>
          <a:r>
            <a:rPr lang="de-DE" sz="1400" err="1"/>
            <a:t>specification</a:t>
          </a:r>
          <a:endParaRPr lang="de-DE" sz="1400"/>
        </a:p>
      </dgm:t>
    </dgm:pt>
    <dgm:pt modelId="{CDB96769-2769-4ABA-B473-BD55DF6FF688}" type="parTrans" cxnId="{4689E289-A138-43E0-A8F4-D90618B84B5B}">
      <dgm:prSet/>
      <dgm:spPr/>
      <dgm:t>
        <a:bodyPr/>
        <a:lstStyle/>
        <a:p>
          <a:endParaRPr lang="de-DE" sz="2000"/>
        </a:p>
      </dgm:t>
    </dgm:pt>
    <dgm:pt modelId="{8ED3C97A-2E20-4B52-B33C-27281E0C59C4}" type="sibTrans" cxnId="{4689E289-A138-43E0-A8F4-D90618B84B5B}">
      <dgm:prSet/>
      <dgm:spPr/>
      <dgm:t>
        <a:bodyPr/>
        <a:lstStyle/>
        <a:p>
          <a:endParaRPr lang="de-DE" sz="2000"/>
        </a:p>
      </dgm:t>
    </dgm:pt>
    <dgm:pt modelId="{BFE46BFB-0576-4581-AC69-5F5BA271299D}">
      <dgm:prSet phldrT="[Text]" custT="1"/>
      <dgm:spPr>
        <a:solidFill>
          <a:schemeClr val="accent5"/>
        </a:solidFill>
      </dgm:spPr>
      <dgm:t>
        <a:bodyPr/>
        <a:lstStyle/>
        <a:p>
          <a:r>
            <a:rPr lang="de-DE" sz="1400" b="1"/>
            <a:t>The 3 </a:t>
          </a:r>
          <a:r>
            <a:rPr lang="de-DE" sz="1400" b="1" err="1"/>
            <a:t>most</a:t>
          </a:r>
          <a:r>
            <a:rPr lang="de-DE" sz="1400" b="1"/>
            <a:t> </a:t>
          </a:r>
          <a:r>
            <a:rPr lang="de-DE" sz="1400" b="1" err="1"/>
            <a:t>important</a:t>
          </a:r>
          <a:r>
            <a:rPr lang="de-DE" sz="1400" b="1"/>
            <a:t> </a:t>
          </a:r>
          <a:r>
            <a:rPr lang="de-DE" sz="1400" b="1" err="1"/>
            <a:t>Conversation</a:t>
          </a:r>
          <a:r>
            <a:rPr lang="de-DE" sz="1400" b="1"/>
            <a:t> Tools</a:t>
          </a:r>
        </a:p>
      </dgm:t>
    </dgm:pt>
    <dgm:pt modelId="{3F452927-11E1-4547-A676-FCC47EE9A648}" type="parTrans" cxnId="{06BD1014-6927-447E-99B3-ED111A81207D}">
      <dgm:prSet/>
      <dgm:spPr/>
      <dgm:t>
        <a:bodyPr/>
        <a:lstStyle/>
        <a:p>
          <a:endParaRPr lang="de-DE" sz="2000"/>
        </a:p>
      </dgm:t>
    </dgm:pt>
    <dgm:pt modelId="{BD4655CD-E078-4242-AA8C-04C7C3997FF9}" type="sibTrans" cxnId="{06BD1014-6927-447E-99B3-ED111A81207D}">
      <dgm:prSet custT="1"/>
      <dgm:spPr/>
      <dgm:t>
        <a:bodyPr/>
        <a:lstStyle/>
        <a:p>
          <a:endParaRPr lang="de-DE" sz="1050"/>
        </a:p>
      </dgm:t>
    </dgm:pt>
    <dgm:pt modelId="{B6E3DE30-FB8A-4199-8EC2-3512EAFE9499}">
      <dgm:prSet phldrT="[Text]" custT="1"/>
      <dgm:spPr/>
      <dgm:t>
        <a:bodyPr/>
        <a:lstStyle/>
        <a:p>
          <a:pPr>
            <a:buFont typeface="Arial" panose="020B0604020202020204" pitchFamily="34" charset="0"/>
            <a:buChar char="•"/>
          </a:pPr>
          <a:r>
            <a:rPr lang="en-GB" sz="1400">
              <a:ea typeface="ＭＳ Ｐゴシック"/>
              <a:cs typeface="Times New Roman"/>
            </a:rPr>
            <a:t>Helpful questions with GROW, also with exercises</a:t>
          </a:r>
          <a:endParaRPr lang="de-DE" sz="1400"/>
        </a:p>
      </dgm:t>
    </dgm:pt>
    <dgm:pt modelId="{F354E307-E6D7-4656-88C6-AF63BCD935AC}" type="parTrans" cxnId="{92669A10-1168-406A-8F1A-30AAFB6E87CC}">
      <dgm:prSet/>
      <dgm:spPr/>
      <dgm:t>
        <a:bodyPr/>
        <a:lstStyle/>
        <a:p>
          <a:endParaRPr lang="de-DE" sz="2000"/>
        </a:p>
      </dgm:t>
    </dgm:pt>
    <dgm:pt modelId="{033A9EA7-FE15-4C2A-8A4F-063E594E6842}" type="sibTrans" cxnId="{92669A10-1168-406A-8F1A-30AAFB6E87CC}">
      <dgm:prSet/>
      <dgm:spPr/>
      <dgm:t>
        <a:bodyPr/>
        <a:lstStyle/>
        <a:p>
          <a:endParaRPr lang="de-DE" sz="2000"/>
        </a:p>
      </dgm:t>
    </dgm:pt>
    <dgm:pt modelId="{39EA67B3-A133-44BB-A750-3B73A2A3D86C}">
      <dgm:prSet phldrT="[Text]" custT="1"/>
      <dgm:spPr/>
      <dgm:t>
        <a:bodyPr/>
        <a:lstStyle/>
        <a:p>
          <a:r>
            <a:rPr lang="de-DE" sz="1400" err="1"/>
            <a:t>Process</a:t>
          </a:r>
          <a:r>
            <a:rPr lang="de-DE" sz="1400"/>
            <a:t> </a:t>
          </a:r>
          <a:r>
            <a:rPr lang="de-DE" sz="1400" err="1"/>
            <a:t>of</a:t>
          </a:r>
          <a:r>
            <a:rPr lang="de-DE" sz="1400"/>
            <a:t> </a:t>
          </a:r>
          <a:r>
            <a:rPr lang="de-DE" sz="1400" err="1"/>
            <a:t>mentoring</a:t>
          </a:r>
          <a:endParaRPr lang="de-DE" sz="1400"/>
        </a:p>
      </dgm:t>
    </dgm:pt>
    <dgm:pt modelId="{A6CAA762-1F24-4CA9-B59D-2EA0D76857FB}" type="parTrans" cxnId="{5FF0B7A6-7AD7-4CDC-8D4C-ABF84784DE0B}">
      <dgm:prSet/>
      <dgm:spPr/>
      <dgm:t>
        <a:bodyPr/>
        <a:lstStyle/>
        <a:p>
          <a:endParaRPr lang="de-DE" sz="2000"/>
        </a:p>
      </dgm:t>
    </dgm:pt>
    <dgm:pt modelId="{637A0075-E6B7-4886-A62F-BE6A6CBDAC95}" type="sibTrans" cxnId="{5FF0B7A6-7AD7-4CDC-8D4C-ABF84784DE0B}">
      <dgm:prSet/>
      <dgm:spPr/>
      <dgm:t>
        <a:bodyPr/>
        <a:lstStyle/>
        <a:p>
          <a:endParaRPr lang="de-DE" sz="2000"/>
        </a:p>
      </dgm:t>
    </dgm:pt>
    <dgm:pt modelId="{C5ADCCB0-0F77-4E16-B047-412CB75E7841}">
      <dgm:prSet custT="1"/>
      <dgm:spPr/>
      <dgm:t>
        <a:bodyPr/>
        <a:lstStyle/>
        <a:p>
          <a:r>
            <a:rPr lang="en-GB" sz="1400">
              <a:ea typeface="ＭＳ Ｐゴシック"/>
              <a:cs typeface="Times New Roman"/>
            </a:rPr>
            <a:t>Giving Feedback</a:t>
          </a:r>
        </a:p>
      </dgm:t>
    </dgm:pt>
    <dgm:pt modelId="{29D969BA-FAA3-4733-9F5F-3653B077A39D}" type="parTrans" cxnId="{2EA18B96-E46F-4594-88D4-84391241B836}">
      <dgm:prSet/>
      <dgm:spPr/>
      <dgm:t>
        <a:bodyPr/>
        <a:lstStyle/>
        <a:p>
          <a:endParaRPr lang="de-DE" sz="2000"/>
        </a:p>
      </dgm:t>
    </dgm:pt>
    <dgm:pt modelId="{A948010E-72BD-4892-BA8F-F0DD116F93DF}" type="sibTrans" cxnId="{2EA18B96-E46F-4594-88D4-84391241B836}">
      <dgm:prSet/>
      <dgm:spPr/>
      <dgm:t>
        <a:bodyPr/>
        <a:lstStyle/>
        <a:p>
          <a:endParaRPr lang="de-DE" sz="2000"/>
        </a:p>
      </dgm:t>
    </dgm:pt>
    <dgm:pt modelId="{2B48FBFC-C7A2-4E49-B4D9-34BB1151AD16}">
      <dgm:prSet custT="1"/>
      <dgm:spPr/>
      <dgm:t>
        <a:bodyPr/>
        <a:lstStyle/>
        <a:p>
          <a:r>
            <a:rPr lang="en-GB" sz="1400">
              <a:ea typeface="Tahoma"/>
              <a:cs typeface="Tahoma"/>
            </a:rPr>
            <a:t>Attentive listening</a:t>
          </a:r>
        </a:p>
      </dgm:t>
    </dgm:pt>
    <dgm:pt modelId="{607970B8-5A70-4CE5-9628-EF3AAC0D4129}" type="sibTrans" cxnId="{2B54AF78-03B6-4BDD-A1AF-A7AFA9176F8F}">
      <dgm:prSet/>
      <dgm:spPr/>
      <dgm:t>
        <a:bodyPr/>
        <a:lstStyle/>
        <a:p>
          <a:endParaRPr lang="de-DE" sz="2000"/>
        </a:p>
      </dgm:t>
    </dgm:pt>
    <dgm:pt modelId="{FCEDBA19-F058-4D75-9E6E-9E6DBAD0BAAC}" type="parTrans" cxnId="{2B54AF78-03B6-4BDD-A1AF-A7AFA9176F8F}">
      <dgm:prSet/>
      <dgm:spPr/>
      <dgm:t>
        <a:bodyPr/>
        <a:lstStyle/>
        <a:p>
          <a:endParaRPr lang="de-DE" sz="2000"/>
        </a:p>
      </dgm:t>
    </dgm:pt>
    <dgm:pt modelId="{FBFCECE8-8854-46B9-AFF1-64F9C0D7F2F1}">
      <dgm:prSet custT="1"/>
      <dgm:spPr>
        <a:solidFill>
          <a:schemeClr val="accent2"/>
        </a:solidFill>
      </dgm:spPr>
      <dgm:t>
        <a:bodyPr/>
        <a:lstStyle/>
        <a:p>
          <a:r>
            <a:rPr lang="en-GB" sz="1400" b="1">
              <a:ea typeface="ＭＳ Ｐゴシック"/>
              <a:cs typeface="Times New Roman"/>
            </a:rPr>
            <a:t>Conclusion</a:t>
          </a:r>
        </a:p>
      </dgm:t>
    </dgm:pt>
    <dgm:pt modelId="{AB6B2E6D-A312-4E49-B622-2D800D928EEF}" type="parTrans" cxnId="{93D2BA04-245B-4DB8-8E7B-367D08E4D5F5}">
      <dgm:prSet/>
      <dgm:spPr/>
      <dgm:t>
        <a:bodyPr/>
        <a:lstStyle/>
        <a:p>
          <a:endParaRPr lang="de-DE" sz="2000"/>
        </a:p>
      </dgm:t>
    </dgm:pt>
    <dgm:pt modelId="{E3D0EF1C-D753-47BC-B6EC-36831AB9E0D0}" type="sibTrans" cxnId="{93D2BA04-245B-4DB8-8E7B-367D08E4D5F5}">
      <dgm:prSet/>
      <dgm:spPr/>
      <dgm:t>
        <a:bodyPr/>
        <a:lstStyle/>
        <a:p>
          <a:endParaRPr lang="de-DE" sz="2000"/>
        </a:p>
      </dgm:t>
    </dgm:pt>
    <dgm:pt modelId="{10728F68-CD7A-42EF-9DB7-4B0B98956E7F}">
      <dgm:prSet custT="1"/>
      <dgm:spPr/>
      <dgm:t>
        <a:bodyPr/>
        <a:lstStyle/>
        <a:p>
          <a:r>
            <a:rPr lang="en-GB" sz="1400">
              <a:ea typeface="ＭＳ Ｐゴシック"/>
              <a:cs typeface="Times New Roman"/>
            </a:rPr>
            <a:t>Closing of the mentoring process</a:t>
          </a:r>
        </a:p>
      </dgm:t>
    </dgm:pt>
    <dgm:pt modelId="{BE5EF090-CBDF-4A9D-9D0F-56376E8F7758}" type="parTrans" cxnId="{2C8B7F99-B59B-4900-9811-B1DC9DC16CCE}">
      <dgm:prSet/>
      <dgm:spPr/>
      <dgm:t>
        <a:bodyPr/>
        <a:lstStyle/>
        <a:p>
          <a:endParaRPr lang="de-DE" sz="2000"/>
        </a:p>
      </dgm:t>
    </dgm:pt>
    <dgm:pt modelId="{C1F70FBD-18F5-485C-A8C8-7F3B1316C825}" type="sibTrans" cxnId="{2C8B7F99-B59B-4900-9811-B1DC9DC16CCE}">
      <dgm:prSet/>
      <dgm:spPr/>
      <dgm:t>
        <a:bodyPr/>
        <a:lstStyle/>
        <a:p>
          <a:endParaRPr lang="de-DE" sz="2000"/>
        </a:p>
      </dgm:t>
    </dgm:pt>
    <dgm:pt modelId="{25788E76-28FA-4253-8EFC-BE2332972936}">
      <dgm:prSet custT="1"/>
      <dgm:spPr/>
      <dgm:t>
        <a:bodyPr/>
        <a:lstStyle/>
        <a:p>
          <a:r>
            <a:rPr lang="en-GB" sz="1400" dirty="0">
              <a:ea typeface="ＭＳ Ｐゴシック"/>
              <a:cs typeface="Times New Roman"/>
            </a:rPr>
            <a:t>Feedback</a:t>
          </a:r>
        </a:p>
      </dgm:t>
    </dgm:pt>
    <dgm:pt modelId="{37C0B6F5-F102-4051-A741-2CC07650F790}" type="parTrans" cxnId="{43141F44-CD1E-4EC9-9731-8E56D2DA0FC7}">
      <dgm:prSet/>
      <dgm:spPr/>
      <dgm:t>
        <a:bodyPr/>
        <a:lstStyle/>
        <a:p>
          <a:endParaRPr lang="de-DE" sz="2000"/>
        </a:p>
      </dgm:t>
    </dgm:pt>
    <dgm:pt modelId="{A2CB4E89-229E-44D2-ABDF-33899FE6509B}" type="sibTrans" cxnId="{43141F44-CD1E-4EC9-9731-8E56D2DA0FC7}">
      <dgm:prSet/>
      <dgm:spPr/>
      <dgm:t>
        <a:bodyPr/>
        <a:lstStyle/>
        <a:p>
          <a:endParaRPr lang="de-DE" sz="2000"/>
        </a:p>
      </dgm:t>
    </dgm:pt>
    <dgm:pt modelId="{9B705AD5-8437-4BF5-8330-66002B738CE4}">
      <dgm:prSet phldrT="[Text]" custT="1"/>
      <dgm:spPr/>
      <dgm:t>
        <a:bodyPr/>
        <a:lstStyle/>
        <a:p>
          <a:r>
            <a:rPr lang="de-DE" sz="1400"/>
            <a:t>First </a:t>
          </a:r>
          <a:r>
            <a:rPr lang="de-DE" sz="1400" err="1"/>
            <a:t>meeting</a:t>
          </a:r>
          <a:r>
            <a:rPr lang="de-DE" sz="1400"/>
            <a:t> and follow-</a:t>
          </a:r>
          <a:r>
            <a:rPr lang="de-DE" sz="1400" err="1"/>
            <a:t>up</a:t>
          </a:r>
          <a:r>
            <a:rPr lang="de-DE" sz="1400"/>
            <a:t> </a:t>
          </a:r>
          <a:r>
            <a:rPr lang="de-DE" sz="1400" err="1"/>
            <a:t>meetings</a:t>
          </a:r>
          <a:endParaRPr lang="de-DE" sz="1400"/>
        </a:p>
      </dgm:t>
    </dgm:pt>
    <dgm:pt modelId="{4A59FF75-A6AA-4AC5-A4BB-4F5EEDCAAF60}" type="parTrans" cxnId="{C55FEEE3-1E13-4766-860D-A0979F161CF1}">
      <dgm:prSet/>
      <dgm:spPr/>
      <dgm:t>
        <a:bodyPr/>
        <a:lstStyle/>
        <a:p>
          <a:endParaRPr lang="de-DE" sz="2000"/>
        </a:p>
      </dgm:t>
    </dgm:pt>
    <dgm:pt modelId="{FE7CB709-9C7E-4CAC-8312-903099E10ED4}" type="sibTrans" cxnId="{C55FEEE3-1E13-4766-860D-A0979F161CF1}">
      <dgm:prSet/>
      <dgm:spPr/>
      <dgm:t>
        <a:bodyPr/>
        <a:lstStyle/>
        <a:p>
          <a:endParaRPr lang="de-DE" sz="2000"/>
        </a:p>
      </dgm:t>
    </dgm:pt>
    <dgm:pt modelId="{A5B9F0C8-4C13-404F-ACFC-6CAEF81C0FEF}" type="pres">
      <dgm:prSet presAssocID="{3316D675-9546-4193-A8A9-4ECDD8AB24C9}" presName="linearFlow" presStyleCnt="0">
        <dgm:presLayoutVars>
          <dgm:dir/>
          <dgm:animLvl val="lvl"/>
          <dgm:resizeHandles val="exact"/>
        </dgm:presLayoutVars>
      </dgm:prSet>
      <dgm:spPr/>
    </dgm:pt>
    <dgm:pt modelId="{741D7EBB-86FC-4CE8-A692-5ECB34370053}" type="pres">
      <dgm:prSet presAssocID="{F0F13B2E-155C-4DD8-99C9-818B23415011}" presName="composite" presStyleCnt="0"/>
      <dgm:spPr/>
    </dgm:pt>
    <dgm:pt modelId="{F2D85778-4C14-4CE4-AA1E-521260269EE4}" type="pres">
      <dgm:prSet presAssocID="{F0F13B2E-155C-4DD8-99C9-818B23415011}" presName="parTx" presStyleLbl="node1" presStyleIdx="0" presStyleCnt="4">
        <dgm:presLayoutVars>
          <dgm:chMax val="0"/>
          <dgm:chPref val="0"/>
          <dgm:bulletEnabled val="1"/>
        </dgm:presLayoutVars>
      </dgm:prSet>
      <dgm:spPr/>
    </dgm:pt>
    <dgm:pt modelId="{7EFB48E0-F0E1-4A68-9741-18B4F2A3F104}" type="pres">
      <dgm:prSet presAssocID="{F0F13B2E-155C-4DD8-99C9-818B23415011}" presName="parSh" presStyleLbl="node1" presStyleIdx="0" presStyleCnt="4"/>
      <dgm:spPr/>
    </dgm:pt>
    <dgm:pt modelId="{151A3377-9CF9-4392-89DD-E1EC3153C4AC}" type="pres">
      <dgm:prSet presAssocID="{F0F13B2E-155C-4DD8-99C9-818B23415011}" presName="desTx" presStyleLbl="fgAcc1" presStyleIdx="0" presStyleCnt="4" custScaleY="68359">
        <dgm:presLayoutVars>
          <dgm:bulletEnabled val="1"/>
        </dgm:presLayoutVars>
      </dgm:prSet>
      <dgm:spPr/>
    </dgm:pt>
    <dgm:pt modelId="{3957C1C8-121C-42AA-8D78-9EFC9DE08F43}" type="pres">
      <dgm:prSet presAssocID="{1FD18D95-7769-4549-A580-C3D0CECF4BE0}" presName="sibTrans" presStyleLbl="sibTrans2D1" presStyleIdx="0" presStyleCnt="3"/>
      <dgm:spPr/>
    </dgm:pt>
    <dgm:pt modelId="{748AA0F2-CBB6-465E-A651-2FFAA3779700}" type="pres">
      <dgm:prSet presAssocID="{1FD18D95-7769-4549-A580-C3D0CECF4BE0}" presName="connTx" presStyleLbl="sibTrans2D1" presStyleIdx="0" presStyleCnt="3"/>
      <dgm:spPr/>
    </dgm:pt>
    <dgm:pt modelId="{456DD5B4-8DA6-4817-94BD-F873209EB3B1}" type="pres">
      <dgm:prSet presAssocID="{8AE494DE-EE90-4020-AF8D-4A72DBFDFA9A}" presName="composite" presStyleCnt="0"/>
      <dgm:spPr/>
    </dgm:pt>
    <dgm:pt modelId="{A8ED1CC4-23FB-4145-A924-A5F244DE7A4A}" type="pres">
      <dgm:prSet presAssocID="{8AE494DE-EE90-4020-AF8D-4A72DBFDFA9A}" presName="parTx" presStyleLbl="node1" presStyleIdx="0" presStyleCnt="4">
        <dgm:presLayoutVars>
          <dgm:chMax val="0"/>
          <dgm:chPref val="0"/>
          <dgm:bulletEnabled val="1"/>
        </dgm:presLayoutVars>
      </dgm:prSet>
      <dgm:spPr/>
    </dgm:pt>
    <dgm:pt modelId="{9E79F64A-B5E9-4F92-9130-7261EC72F63B}" type="pres">
      <dgm:prSet presAssocID="{8AE494DE-EE90-4020-AF8D-4A72DBFDFA9A}" presName="parSh" presStyleLbl="node1" presStyleIdx="1" presStyleCnt="4"/>
      <dgm:spPr/>
    </dgm:pt>
    <dgm:pt modelId="{B1D17F37-483B-46E5-9E2D-EF54E99886DF}" type="pres">
      <dgm:prSet presAssocID="{8AE494DE-EE90-4020-AF8D-4A72DBFDFA9A}" presName="desTx" presStyleLbl="fgAcc1" presStyleIdx="1" presStyleCnt="4" custScaleY="68359">
        <dgm:presLayoutVars>
          <dgm:bulletEnabled val="1"/>
        </dgm:presLayoutVars>
      </dgm:prSet>
      <dgm:spPr/>
    </dgm:pt>
    <dgm:pt modelId="{0DF93CDA-B90E-436E-B9DC-442DDDEE4A04}" type="pres">
      <dgm:prSet presAssocID="{75FAD493-0F7D-4DE9-B20A-214830D1CDE5}" presName="sibTrans" presStyleLbl="sibTrans2D1" presStyleIdx="1" presStyleCnt="3"/>
      <dgm:spPr/>
    </dgm:pt>
    <dgm:pt modelId="{0BD06344-4593-42FB-AE6D-B71B18BACA30}" type="pres">
      <dgm:prSet presAssocID="{75FAD493-0F7D-4DE9-B20A-214830D1CDE5}" presName="connTx" presStyleLbl="sibTrans2D1" presStyleIdx="1" presStyleCnt="3"/>
      <dgm:spPr/>
    </dgm:pt>
    <dgm:pt modelId="{F3706D85-327E-4B70-9C3F-1A4F2ACC992C}" type="pres">
      <dgm:prSet presAssocID="{BFE46BFB-0576-4581-AC69-5F5BA271299D}" presName="composite" presStyleCnt="0"/>
      <dgm:spPr/>
    </dgm:pt>
    <dgm:pt modelId="{136779DC-62AD-46D5-A8EB-9941364AE58E}" type="pres">
      <dgm:prSet presAssocID="{BFE46BFB-0576-4581-AC69-5F5BA271299D}" presName="parTx" presStyleLbl="node1" presStyleIdx="1" presStyleCnt="4">
        <dgm:presLayoutVars>
          <dgm:chMax val="0"/>
          <dgm:chPref val="0"/>
          <dgm:bulletEnabled val="1"/>
        </dgm:presLayoutVars>
      </dgm:prSet>
      <dgm:spPr/>
    </dgm:pt>
    <dgm:pt modelId="{58174C30-EC97-4D35-8737-433C0F7F5BC2}" type="pres">
      <dgm:prSet presAssocID="{BFE46BFB-0576-4581-AC69-5F5BA271299D}" presName="parSh" presStyleLbl="node1" presStyleIdx="2" presStyleCnt="4"/>
      <dgm:spPr/>
    </dgm:pt>
    <dgm:pt modelId="{A6D5426B-CBD5-43C9-AF66-36A268741440}" type="pres">
      <dgm:prSet presAssocID="{BFE46BFB-0576-4581-AC69-5F5BA271299D}" presName="desTx" presStyleLbl="fgAcc1" presStyleIdx="2" presStyleCnt="4" custScaleY="68359">
        <dgm:presLayoutVars>
          <dgm:bulletEnabled val="1"/>
        </dgm:presLayoutVars>
      </dgm:prSet>
      <dgm:spPr/>
    </dgm:pt>
    <dgm:pt modelId="{E5AA7A98-2D01-455E-900E-0C2A4D2635E2}" type="pres">
      <dgm:prSet presAssocID="{BD4655CD-E078-4242-AA8C-04C7C3997FF9}" presName="sibTrans" presStyleLbl="sibTrans2D1" presStyleIdx="2" presStyleCnt="3"/>
      <dgm:spPr/>
    </dgm:pt>
    <dgm:pt modelId="{502ADACB-22A3-417B-98F4-6870775FC8BD}" type="pres">
      <dgm:prSet presAssocID="{BD4655CD-E078-4242-AA8C-04C7C3997FF9}" presName="connTx" presStyleLbl="sibTrans2D1" presStyleIdx="2" presStyleCnt="3"/>
      <dgm:spPr/>
    </dgm:pt>
    <dgm:pt modelId="{04317FA6-FB28-4F2C-9B7C-DEA52AB94526}" type="pres">
      <dgm:prSet presAssocID="{FBFCECE8-8854-46B9-AFF1-64F9C0D7F2F1}" presName="composite" presStyleCnt="0"/>
      <dgm:spPr/>
    </dgm:pt>
    <dgm:pt modelId="{19C1BE6F-31D9-4B44-ABE0-7682658B18D7}" type="pres">
      <dgm:prSet presAssocID="{FBFCECE8-8854-46B9-AFF1-64F9C0D7F2F1}" presName="parTx" presStyleLbl="node1" presStyleIdx="2" presStyleCnt="4">
        <dgm:presLayoutVars>
          <dgm:chMax val="0"/>
          <dgm:chPref val="0"/>
          <dgm:bulletEnabled val="1"/>
        </dgm:presLayoutVars>
      </dgm:prSet>
      <dgm:spPr/>
    </dgm:pt>
    <dgm:pt modelId="{64736AAD-0B1F-402F-82A9-571C0ED3942F}" type="pres">
      <dgm:prSet presAssocID="{FBFCECE8-8854-46B9-AFF1-64F9C0D7F2F1}" presName="parSh" presStyleLbl="node1" presStyleIdx="3" presStyleCnt="4"/>
      <dgm:spPr/>
    </dgm:pt>
    <dgm:pt modelId="{9C27BCE9-DD69-4B50-B391-3D3A2F9CEBB7}" type="pres">
      <dgm:prSet presAssocID="{FBFCECE8-8854-46B9-AFF1-64F9C0D7F2F1}" presName="desTx" presStyleLbl="fgAcc1" presStyleIdx="3" presStyleCnt="4" custScaleY="68359">
        <dgm:presLayoutVars>
          <dgm:bulletEnabled val="1"/>
        </dgm:presLayoutVars>
      </dgm:prSet>
      <dgm:spPr/>
    </dgm:pt>
  </dgm:ptLst>
  <dgm:cxnLst>
    <dgm:cxn modelId="{93D2BA04-245B-4DB8-8E7B-367D08E4D5F5}" srcId="{3316D675-9546-4193-A8A9-4ECDD8AB24C9}" destId="{FBFCECE8-8854-46B9-AFF1-64F9C0D7F2F1}" srcOrd="3" destOrd="0" parTransId="{AB6B2E6D-A312-4E49-B622-2D800D928EEF}" sibTransId="{E3D0EF1C-D753-47BC-B6EC-36831AB9E0D0}"/>
    <dgm:cxn modelId="{92669A10-1168-406A-8F1A-30AAFB6E87CC}" srcId="{BFE46BFB-0576-4581-AC69-5F5BA271299D}" destId="{B6E3DE30-FB8A-4199-8EC2-3512EAFE9499}" srcOrd="0" destOrd="0" parTransId="{F354E307-E6D7-4656-88C6-AF63BCD935AC}" sibTransId="{033A9EA7-FE15-4C2A-8A4F-063E594E6842}"/>
    <dgm:cxn modelId="{06BD1014-6927-447E-99B3-ED111A81207D}" srcId="{3316D675-9546-4193-A8A9-4ECDD8AB24C9}" destId="{BFE46BFB-0576-4581-AC69-5F5BA271299D}" srcOrd="2" destOrd="0" parTransId="{3F452927-11E1-4547-A676-FCC47EE9A648}" sibTransId="{BD4655CD-E078-4242-AA8C-04C7C3997FF9}"/>
    <dgm:cxn modelId="{E75A511E-F138-4672-83D1-1339C248EE5D}" type="presOf" srcId="{19FFAB0E-C5DE-4C39-802C-7695C19EA4BA}" destId="{151A3377-9CF9-4392-89DD-E1EC3153C4AC}" srcOrd="0" destOrd="0" presId="urn:microsoft.com/office/officeart/2005/8/layout/process3"/>
    <dgm:cxn modelId="{CD734520-57D0-4CE4-A54F-69DD2177D8FA}" type="presOf" srcId="{1FD18D95-7769-4549-A580-C3D0CECF4BE0}" destId="{748AA0F2-CBB6-465E-A651-2FFAA3779700}" srcOrd="1" destOrd="0" presId="urn:microsoft.com/office/officeart/2005/8/layout/process3"/>
    <dgm:cxn modelId="{C501BE23-954C-4A6C-806B-116ABD9E441E}" type="presOf" srcId="{FBFCECE8-8854-46B9-AFF1-64F9C0D7F2F1}" destId="{64736AAD-0B1F-402F-82A9-571C0ED3942F}" srcOrd="1" destOrd="0" presId="urn:microsoft.com/office/officeart/2005/8/layout/process3"/>
    <dgm:cxn modelId="{43141F44-CD1E-4EC9-9731-8E56D2DA0FC7}" srcId="{FBFCECE8-8854-46B9-AFF1-64F9C0D7F2F1}" destId="{25788E76-28FA-4253-8EFC-BE2332972936}" srcOrd="1" destOrd="0" parTransId="{37C0B6F5-F102-4051-A741-2CC07650F790}" sibTransId="{A2CB4E89-229E-44D2-ABDF-33899FE6509B}"/>
    <dgm:cxn modelId="{A184F544-9862-46A0-908C-66C01F9BA147}" type="presOf" srcId="{BD4655CD-E078-4242-AA8C-04C7C3997FF9}" destId="{E5AA7A98-2D01-455E-900E-0C2A4D2635E2}" srcOrd="0" destOrd="0" presId="urn:microsoft.com/office/officeart/2005/8/layout/process3"/>
    <dgm:cxn modelId="{BA367A48-A8BC-4061-83A0-3584B9A89260}" type="presOf" srcId="{F0F13B2E-155C-4DD8-99C9-818B23415011}" destId="{F2D85778-4C14-4CE4-AA1E-521260269EE4}" srcOrd="0" destOrd="0" presId="urn:microsoft.com/office/officeart/2005/8/layout/process3"/>
    <dgm:cxn modelId="{4E80D048-9F74-44D9-B908-AC77512D8C5A}" type="presOf" srcId="{25788E76-28FA-4253-8EFC-BE2332972936}" destId="{9C27BCE9-DD69-4B50-B391-3D3A2F9CEBB7}" srcOrd="0" destOrd="1" presId="urn:microsoft.com/office/officeart/2005/8/layout/process3"/>
    <dgm:cxn modelId="{9A05834A-85B0-4A3A-88A6-1F10DB70D144}" srcId="{3316D675-9546-4193-A8A9-4ECDD8AB24C9}" destId="{8AE494DE-EE90-4020-AF8D-4A72DBFDFA9A}" srcOrd="1" destOrd="0" parTransId="{74279D62-A31C-4875-945A-CC19EC8005C7}" sibTransId="{75FAD493-0F7D-4DE9-B20A-214830D1CDE5}"/>
    <dgm:cxn modelId="{F99BAA6A-1CA0-48A5-98DF-00DBA7BFD84D}" type="presOf" srcId="{39EA67B3-A133-44BB-A750-3B73A2A3D86C}" destId="{151A3377-9CF9-4392-89DD-E1EC3153C4AC}" srcOrd="0" destOrd="1" presId="urn:microsoft.com/office/officeart/2005/8/layout/process3"/>
    <dgm:cxn modelId="{24EFB271-8DF7-49DA-8FB4-050507FB3296}" type="presOf" srcId="{8AE494DE-EE90-4020-AF8D-4A72DBFDFA9A}" destId="{9E79F64A-B5E9-4F92-9130-7261EC72F63B}" srcOrd="1" destOrd="0" presId="urn:microsoft.com/office/officeart/2005/8/layout/process3"/>
    <dgm:cxn modelId="{2B54AF78-03B6-4BDD-A1AF-A7AFA9176F8F}" srcId="{BFE46BFB-0576-4581-AC69-5F5BA271299D}" destId="{2B48FBFC-C7A2-4E49-B4D9-34BB1151AD16}" srcOrd="1" destOrd="0" parTransId="{FCEDBA19-F058-4D75-9E6E-9E6DBAD0BAAC}" sibTransId="{607970B8-5A70-4CE5-9628-EF3AAC0D4129}"/>
    <dgm:cxn modelId="{C4183C7F-4036-4C08-9045-8AC57566EA51}" type="presOf" srcId="{3316D675-9546-4193-A8A9-4ECDD8AB24C9}" destId="{A5B9F0C8-4C13-404F-ACFC-6CAEF81C0FEF}" srcOrd="0" destOrd="0" presId="urn:microsoft.com/office/officeart/2005/8/layout/process3"/>
    <dgm:cxn modelId="{7DA0717F-9A51-475E-9D16-3ABCEB86741F}" type="presOf" srcId="{9B705AD5-8437-4BF5-8330-66002B738CE4}" destId="{B1D17F37-483B-46E5-9E2D-EF54E99886DF}" srcOrd="0" destOrd="0" presId="urn:microsoft.com/office/officeart/2005/8/layout/process3"/>
    <dgm:cxn modelId="{4689E289-A138-43E0-A8F4-D90618B84B5B}" srcId="{8AE494DE-EE90-4020-AF8D-4A72DBFDFA9A}" destId="{44A940B8-CC55-4666-ADB8-BDCB90BAAABC}" srcOrd="1" destOrd="0" parTransId="{CDB96769-2769-4ABA-B473-BD55DF6FF688}" sibTransId="{8ED3C97A-2E20-4B52-B33C-27281E0C59C4}"/>
    <dgm:cxn modelId="{B28AEE8A-C958-4C58-9847-A6532BB40465}" type="presOf" srcId="{75FAD493-0F7D-4DE9-B20A-214830D1CDE5}" destId="{0BD06344-4593-42FB-AE6D-B71B18BACA30}" srcOrd="1" destOrd="0" presId="urn:microsoft.com/office/officeart/2005/8/layout/process3"/>
    <dgm:cxn modelId="{AA15818D-529C-4722-965B-1CFFF2890D0E}" srcId="{F0F13B2E-155C-4DD8-99C9-818B23415011}" destId="{19FFAB0E-C5DE-4C39-802C-7695C19EA4BA}" srcOrd="0" destOrd="0" parTransId="{27E11024-A159-41E1-BB5F-C43C659E3A10}" sibTransId="{EA0C1CB8-109E-488E-8D3B-6558034C48C1}"/>
    <dgm:cxn modelId="{2EA18B96-E46F-4594-88D4-84391241B836}" srcId="{BFE46BFB-0576-4581-AC69-5F5BA271299D}" destId="{C5ADCCB0-0F77-4E16-B047-412CB75E7841}" srcOrd="2" destOrd="0" parTransId="{29D969BA-FAA3-4733-9F5F-3653B077A39D}" sibTransId="{A948010E-72BD-4892-BA8F-F0DD116F93DF}"/>
    <dgm:cxn modelId="{2C8B7F99-B59B-4900-9811-B1DC9DC16CCE}" srcId="{FBFCECE8-8854-46B9-AFF1-64F9C0D7F2F1}" destId="{10728F68-CD7A-42EF-9DB7-4B0B98956E7F}" srcOrd="0" destOrd="0" parTransId="{BE5EF090-CBDF-4A9D-9D0F-56376E8F7758}" sibTransId="{C1F70FBD-18F5-485C-A8C8-7F3B1316C825}"/>
    <dgm:cxn modelId="{138C429A-50F1-499A-9DED-3D1D805FBE44}" type="presOf" srcId="{F0F13B2E-155C-4DD8-99C9-818B23415011}" destId="{7EFB48E0-F0E1-4A68-9741-18B4F2A3F104}" srcOrd="1" destOrd="0" presId="urn:microsoft.com/office/officeart/2005/8/layout/process3"/>
    <dgm:cxn modelId="{329E129C-BE05-4AB4-BB5B-01465E4687DB}" type="presOf" srcId="{BD4655CD-E078-4242-AA8C-04C7C3997FF9}" destId="{502ADACB-22A3-417B-98F4-6870775FC8BD}" srcOrd="1" destOrd="0" presId="urn:microsoft.com/office/officeart/2005/8/layout/process3"/>
    <dgm:cxn modelId="{5A6CDCA2-499A-467A-86B9-E8F66F46D5CF}" type="presOf" srcId="{10728F68-CD7A-42EF-9DB7-4B0B98956E7F}" destId="{9C27BCE9-DD69-4B50-B391-3D3A2F9CEBB7}" srcOrd="0" destOrd="0" presId="urn:microsoft.com/office/officeart/2005/8/layout/process3"/>
    <dgm:cxn modelId="{5FF0B7A6-7AD7-4CDC-8D4C-ABF84784DE0B}" srcId="{F0F13B2E-155C-4DD8-99C9-818B23415011}" destId="{39EA67B3-A133-44BB-A750-3B73A2A3D86C}" srcOrd="1" destOrd="0" parTransId="{A6CAA762-1F24-4CA9-B59D-2EA0D76857FB}" sibTransId="{637A0075-E6B7-4886-A62F-BE6A6CBDAC95}"/>
    <dgm:cxn modelId="{A0E4D3B6-2513-4907-BBBC-DBCFB8585E65}" srcId="{3316D675-9546-4193-A8A9-4ECDD8AB24C9}" destId="{F0F13B2E-155C-4DD8-99C9-818B23415011}" srcOrd="0" destOrd="0" parTransId="{39A8E15A-D728-4DBC-AB1B-FE88A31169B0}" sibTransId="{1FD18D95-7769-4549-A580-C3D0CECF4BE0}"/>
    <dgm:cxn modelId="{F1B450BA-1197-4BD8-80D8-73970BD05B99}" type="presOf" srcId="{FBFCECE8-8854-46B9-AFF1-64F9C0D7F2F1}" destId="{19C1BE6F-31D9-4B44-ABE0-7682658B18D7}" srcOrd="0" destOrd="0" presId="urn:microsoft.com/office/officeart/2005/8/layout/process3"/>
    <dgm:cxn modelId="{6C6B8EC4-35AB-4689-92AA-94B947237A5C}" type="presOf" srcId="{BFE46BFB-0576-4581-AC69-5F5BA271299D}" destId="{136779DC-62AD-46D5-A8EB-9941364AE58E}" srcOrd="0" destOrd="0" presId="urn:microsoft.com/office/officeart/2005/8/layout/process3"/>
    <dgm:cxn modelId="{5FEE68CA-42B6-41D3-A13A-910AD0B29436}" type="presOf" srcId="{BFE46BFB-0576-4581-AC69-5F5BA271299D}" destId="{58174C30-EC97-4D35-8737-433C0F7F5BC2}" srcOrd="1" destOrd="0" presId="urn:microsoft.com/office/officeart/2005/8/layout/process3"/>
    <dgm:cxn modelId="{C33C4ACA-BCF2-4FEE-BCE7-C3561A417F97}" type="presOf" srcId="{2B48FBFC-C7A2-4E49-B4D9-34BB1151AD16}" destId="{A6D5426B-CBD5-43C9-AF66-36A268741440}" srcOrd="0" destOrd="1" presId="urn:microsoft.com/office/officeart/2005/8/layout/process3"/>
    <dgm:cxn modelId="{6B0A7CCC-A5EA-4C85-8090-539F11EEF216}" type="presOf" srcId="{1FD18D95-7769-4549-A580-C3D0CECF4BE0}" destId="{3957C1C8-121C-42AA-8D78-9EFC9DE08F43}" srcOrd="0" destOrd="0" presId="urn:microsoft.com/office/officeart/2005/8/layout/process3"/>
    <dgm:cxn modelId="{9373EBD9-0210-4F54-A8E8-8B441D7D6CB7}" type="presOf" srcId="{8AE494DE-EE90-4020-AF8D-4A72DBFDFA9A}" destId="{A8ED1CC4-23FB-4145-A924-A5F244DE7A4A}" srcOrd="0" destOrd="0" presId="urn:microsoft.com/office/officeart/2005/8/layout/process3"/>
    <dgm:cxn modelId="{B98D73DB-2461-4248-81FE-3181B4366A8A}" type="presOf" srcId="{75FAD493-0F7D-4DE9-B20A-214830D1CDE5}" destId="{0DF93CDA-B90E-436E-B9DC-442DDDEE4A04}" srcOrd="0" destOrd="0" presId="urn:microsoft.com/office/officeart/2005/8/layout/process3"/>
    <dgm:cxn modelId="{2AAE0ADF-35A5-42AD-97B8-F65B8F162ECD}" type="presOf" srcId="{44A940B8-CC55-4666-ADB8-BDCB90BAAABC}" destId="{B1D17F37-483B-46E5-9E2D-EF54E99886DF}" srcOrd="0" destOrd="1" presId="urn:microsoft.com/office/officeart/2005/8/layout/process3"/>
    <dgm:cxn modelId="{C55FEEE3-1E13-4766-860D-A0979F161CF1}" srcId="{8AE494DE-EE90-4020-AF8D-4A72DBFDFA9A}" destId="{9B705AD5-8437-4BF5-8330-66002B738CE4}" srcOrd="0" destOrd="0" parTransId="{4A59FF75-A6AA-4AC5-A4BB-4F5EEDCAAF60}" sibTransId="{FE7CB709-9C7E-4CAC-8312-903099E10ED4}"/>
    <dgm:cxn modelId="{7BE2C7E8-08D5-48EB-BE3D-F4D942410CF0}" type="presOf" srcId="{C5ADCCB0-0F77-4E16-B047-412CB75E7841}" destId="{A6D5426B-CBD5-43C9-AF66-36A268741440}" srcOrd="0" destOrd="2" presId="urn:microsoft.com/office/officeart/2005/8/layout/process3"/>
    <dgm:cxn modelId="{E40106F8-E705-4688-847E-302EA4C90484}" type="presOf" srcId="{B6E3DE30-FB8A-4199-8EC2-3512EAFE9499}" destId="{A6D5426B-CBD5-43C9-AF66-36A268741440}" srcOrd="0" destOrd="0" presId="urn:microsoft.com/office/officeart/2005/8/layout/process3"/>
    <dgm:cxn modelId="{8466F903-6C1F-4FFB-B2FE-6FE807E72AA3}" type="presParOf" srcId="{A5B9F0C8-4C13-404F-ACFC-6CAEF81C0FEF}" destId="{741D7EBB-86FC-4CE8-A692-5ECB34370053}" srcOrd="0" destOrd="0" presId="urn:microsoft.com/office/officeart/2005/8/layout/process3"/>
    <dgm:cxn modelId="{471387F9-6782-47C0-AA48-7F2D7461B555}" type="presParOf" srcId="{741D7EBB-86FC-4CE8-A692-5ECB34370053}" destId="{F2D85778-4C14-4CE4-AA1E-521260269EE4}" srcOrd="0" destOrd="0" presId="urn:microsoft.com/office/officeart/2005/8/layout/process3"/>
    <dgm:cxn modelId="{EF140F5E-2207-4B12-BC5E-B3A361999546}" type="presParOf" srcId="{741D7EBB-86FC-4CE8-A692-5ECB34370053}" destId="{7EFB48E0-F0E1-4A68-9741-18B4F2A3F104}" srcOrd="1" destOrd="0" presId="urn:microsoft.com/office/officeart/2005/8/layout/process3"/>
    <dgm:cxn modelId="{C28B1606-72D5-47ED-983E-9D81B6F8D9F6}" type="presParOf" srcId="{741D7EBB-86FC-4CE8-A692-5ECB34370053}" destId="{151A3377-9CF9-4392-89DD-E1EC3153C4AC}" srcOrd="2" destOrd="0" presId="urn:microsoft.com/office/officeart/2005/8/layout/process3"/>
    <dgm:cxn modelId="{4F49020D-5DF7-4D77-8646-CC162EC4A590}" type="presParOf" srcId="{A5B9F0C8-4C13-404F-ACFC-6CAEF81C0FEF}" destId="{3957C1C8-121C-42AA-8D78-9EFC9DE08F43}" srcOrd="1" destOrd="0" presId="urn:microsoft.com/office/officeart/2005/8/layout/process3"/>
    <dgm:cxn modelId="{7CF5D140-8417-43E6-A6B4-A348B9939B5A}" type="presParOf" srcId="{3957C1C8-121C-42AA-8D78-9EFC9DE08F43}" destId="{748AA0F2-CBB6-465E-A651-2FFAA3779700}" srcOrd="0" destOrd="0" presId="urn:microsoft.com/office/officeart/2005/8/layout/process3"/>
    <dgm:cxn modelId="{7EE8CD60-20B2-45D2-886D-2D6087D56806}" type="presParOf" srcId="{A5B9F0C8-4C13-404F-ACFC-6CAEF81C0FEF}" destId="{456DD5B4-8DA6-4817-94BD-F873209EB3B1}" srcOrd="2" destOrd="0" presId="urn:microsoft.com/office/officeart/2005/8/layout/process3"/>
    <dgm:cxn modelId="{4A318D84-2B12-4396-9832-0151D03B6150}" type="presParOf" srcId="{456DD5B4-8DA6-4817-94BD-F873209EB3B1}" destId="{A8ED1CC4-23FB-4145-A924-A5F244DE7A4A}" srcOrd="0" destOrd="0" presId="urn:microsoft.com/office/officeart/2005/8/layout/process3"/>
    <dgm:cxn modelId="{E9C9A012-299C-4A55-829B-83671EAF18A7}" type="presParOf" srcId="{456DD5B4-8DA6-4817-94BD-F873209EB3B1}" destId="{9E79F64A-B5E9-4F92-9130-7261EC72F63B}" srcOrd="1" destOrd="0" presId="urn:microsoft.com/office/officeart/2005/8/layout/process3"/>
    <dgm:cxn modelId="{B3C36D9C-B856-4B24-A8F2-32863A8B5419}" type="presParOf" srcId="{456DD5B4-8DA6-4817-94BD-F873209EB3B1}" destId="{B1D17F37-483B-46E5-9E2D-EF54E99886DF}" srcOrd="2" destOrd="0" presId="urn:microsoft.com/office/officeart/2005/8/layout/process3"/>
    <dgm:cxn modelId="{59F88A5E-89E0-4598-8E47-65324AD64A12}" type="presParOf" srcId="{A5B9F0C8-4C13-404F-ACFC-6CAEF81C0FEF}" destId="{0DF93CDA-B90E-436E-B9DC-442DDDEE4A04}" srcOrd="3" destOrd="0" presId="urn:microsoft.com/office/officeart/2005/8/layout/process3"/>
    <dgm:cxn modelId="{3C139C7D-EAC5-44B5-807D-480562708370}" type="presParOf" srcId="{0DF93CDA-B90E-436E-B9DC-442DDDEE4A04}" destId="{0BD06344-4593-42FB-AE6D-B71B18BACA30}" srcOrd="0" destOrd="0" presId="urn:microsoft.com/office/officeart/2005/8/layout/process3"/>
    <dgm:cxn modelId="{210B8236-40AA-40CD-A0D7-368E5F4E3ED3}" type="presParOf" srcId="{A5B9F0C8-4C13-404F-ACFC-6CAEF81C0FEF}" destId="{F3706D85-327E-4B70-9C3F-1A4F2ACC992C}" srcOrd="4" destOrd="0" presId="urn:microsoft.com/office/officeart/2005/8/layout/process3"/>
    <dgm:cxn modelId="{76BAB753-C91C-4C9B-B18A-01B6C82E988D}" type="presParOf" srcId="{F3706D85-327E-4B70-9C3F-1A4F2ACC992C}" destId="{136779DC-62AD-46D5-A8EB-9941364AE58E}" srcOrd="0" destOrd="0" presId="urn:microsoft.com/office/officeart/2005/8/layout/process3"/>
    <dgm:cxn modelId="{BC4C6B2E-D439-4FBF-91D6-3AB428E8A7A8}" type="presParOf" srcId="{F3706D85-327E-4B70-9C3F-1A4F2ACC992C}" destId="{58174C30-EC97-4D35-8737-433C0F7F5BC2}" srcOrd="1" destOrd="0" presId="urn:microsoft.com/office/officeart/2005/8/layout/process3"/>
    <dgm:cxn modelId="{1C8D7827-4F0B-4387-8DEF-7E1C1EC4715C}" type="presParOf" srcId="{F3706D85-327E-4B70-9C3F-1A4F2ACC992C}" destId="{A6D5426B-CBD5-43C9-AF66-36A268741440}" srcOrd="2" destOrd="0" presId="urn:microsoft.com/office/officeart/2005/8/layout/process3"/>
    <dgm:cxn modelId="{874B5292-A089-445C-B755-EBB3CDD79BB4}" type="presParOf" srcId="{A5B9F0C8-4C13-404F-ACFC-6CAEF81C0FEF}" destId="{E5AA7A98-2D01-455E-900E-0C2A4D2635E2}" srcOrd="5" destOrd="0" presId="urn:microsoft.com/office/officeart/2005/8/layout/process3"/>
    <dgm:cxn modelId="{7E18FB0E-2DDC-4E86-9514-72295550A2CA}" type="presParOf" srcId="{E5AA7A98-2D01-455E-900E-0C2A4D2635E2}" destId="{502ADACB-22A3-417B-98F4-6870775FC8BD}" srcOrd="0" destOrd="0" presId="urn:microsoft.com/office/officeart/2005/8/layout/process3"/>
    <dgm:cxn modelId="{C5A1E919-AB4D-404F-8B12-0F65A0E3D30B}" type="presParOf" srcId="{A5B9F0C8-4C13-404F-ACFC-6CAEF81C0FEF}" destId="{04317FA6-FB28-4F2C-9B7C-DEA52AB94526}" srcOrd="6" destOrd="0" presId="urn:microsoft.com/office/officeart/2005/8/layout/process3"/>
    <dgm:cxn modelId="{152513FE-E189-4CF0-AC70-4C268CD51FB9}" type="presParOf" srcId="{04317FA6-FB28-4F2C-9B7C-DEA52AB94526}" destId="{19C1BE6F-31D9-4B44-ABE0-7682658B18D7}" srcOrd="0" destOrd="0" presId="urn:microsoft.com/office/officeart/2005/8/layout/process3"/>
    <dgm:cxn modelId="{C729EC61-2181-4995-A909-32103270B6A9}" type="presParOf" srcId="{04317FA6-FB28-4F2C-9B7C-DEA52AB94526}" destId="{64736AAD-0B1F-402F-82A9-571C0ED3942F}" srcOrd="1" destOrd="0" presId="urn:microsoft.com/office/officeart/2005/8/layout/process3"/>
    <dgm:cxn modelId="{B6B59325-8428-49A3-BF08-CA9D4C8E637A}" type="presParOf" srcId="{04317FA6-FB28-4F2C-9B7C-DEA52AB94526}" destId="{9C27BCE9-DD69-4B50-B391-3D3A2F9CEBB7}"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C4119C-922E-40C3-B380-15F85E5503E9}">
      <dsp:nvSpPr>
        <dsp:cNvPr id="0" name=""/>
        <dsp:cNvSpPr/>
      </dsp:nvSpPr>
      <dsp:spPr>
        <a:xfrm>
          <a:off x="0" y="22687"/>
          <a:ext cx="9749881" cy="4867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de-DE" sz="1400" b="1" kern="1200"/>
            <a:t>Further (</a:t>
          </a:r>
          <a:r>
            <a:rPr lang="de-DE" sz="1400" b="1" kern="1200" err="1"/>
            <a:t>personnel</a:t>
          </a:r>
          <a:r>
            <a:rPr lang="de-DE" sz="1400" b="1" kern="1200"/>
            <a:t>) </a:t>
          </a:r>
          <a:r>
            <a:rPr lang="de-DE" sz="1400" b="1" kern="1200" err="1"/>
            <a:t>development</a:t>
          </a:r>
          <a:endParaRPr lang="de-DE" sz="1400" b="1" kern="1200"/>
        </a:p>
      </dsp:txBody>
      <dsp:txXfrm>
        <a:off x="23760" y="46447"/>
        <a:ext cx="9702361" cy="439200"/>
      </dsp:txXfrm>
    </dsp:sp>
    <dsp:sp modelId="{319C9C0E-FFB1-4A84-84D4-7BCCE8F78006}">
      <dsp:nvSpPr>
        <dsp:cNvPr id="0" name=""/>
        <dsp:cNvSpPr/>
      </dsp:nvSpPr>
      <dsp:spPr>
        <a:xfrm>
          <a:off x="0" y="509407"/>
          <a:ext cx="9749881" cy="430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9559" tIns="17780" rIns="99568" bIns="17780" numCol="1" spcCol="1270" anchor="t" anchorCtr="0">
          <a:noAutofit/>
        </a:bodyPr>
        <a:lstStyle/>
        <a:p>
          <a:pPr marL="114300" lvl="1" indent="-114300" algn="l" defTabSz="622300">
            <a:lnSpc>
              <a:spcPct val="90000"/>
            </a:lnSpc>
            <a:spcBef>
              <a:spcPct val="0"/>
            </a:spcBef>
            <a:spcAft>
              <a:spcPct val="20000"/>
            </a:spcAft>
            <a:buChar char="•"/>
          </a:pPr>
          <a:r>
            <a:rPr lang="de-DE" sz="1400" kern="1200"/>
            <a:t>Mentees AND </a:t>
          </a:r>
          <a:r>
            <a:rPr lang="de-DE" sz="1400" kern="1200" err="1"/>
            <a:t>mentors</a:t>
          </a:r>
          <a:endParaRPr lang="de-DE" sz="1400" kern="1200"/>
        </a:p>
      </dsp:txBody>
      <dsp:txXfrm>
        <a:off x="0" y="509407"/>
        <a:ext cx="9749881" cy="430560"/>
      </dsp:txXfrm>
    </dsp:sp>
    <dsp:sp modelId="{E765C66A-9735-4371-8FB3-E8CE51057C50}">
      <dsp:nvSpPr>
        <dsp:cNvPr id="0" name=""/>
        <dsp:cNvSpPr/>
      </dsp:nvSpPr>
      <dsp:spPr>
        <a:xfrm>
          <a:off x="0" y="939967"/>
          <a:ext cx="9749881" cy="48672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de-DE" sz="1400" b="1" kern="1200" err="1"/>
            <a:t>Greater</a:t>
          </a:r>
          <a:r>
            <a:rPr lang="de-DE" sz="1400" b="1" kern="1200"/>
            <a:t> Understanding</a:t>
          </a:r>
        </a:p>
      </dsp:txBody>
      <dsp:txXfrm>
        <a:off x="23760" y="963727"/>
        <a:ext cx="9702361" cy="439200"/>
      </dsp:txXfrm>
    </dsp:sp>
    <dsp:sp modelId="{2E49FA08-8015-4A70-94EE-87172893A923}">
      <dsp:nvSpPr>
        <dsp:cNvPr id="0" name=""/>
        <dsp:cNvSpPr/>
      </dsp:nvSpPr>
      <dsp:spPr>
        <a:xfrm>
          <a:off x="0" y="1426687"/>
          <a:ext cx="9749881" cy="9149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9559" tIns="17780" rIns="99568" bIns="17780" numCol="1" spcCol="1270" anchor="t" anchorCtr="0">
          <a:noAutofit/>
        </a:bodyPr>
        <a:lstStyle/>
        <a:p>
          <a:pPr marL="114300" lvl="1" indent="-114300" algn="l" defTabSz="622300">
            <a:lnSpc>
              <a:spcPct val="90000"/>
            </a:lnSpc>
            <a:spcBef>
              <a:spcPct val="0"/>
            </a:spcBef>
            <a:spcAft>
              <a:spcPct val="20000"/>
            </a:spcAft>
            <a:buChar char="•"/>
          </a:pPr>
          <a:r>
            <a:rPr lang="de-DE" sz="1400" kern="1200"/>
            <a:t>Different </a:t>
          </a:r>
          <a:r>
            <a:rPr lang="de-DE" sz="1400" kern="1200" err="1"/>
            <a:t>mangement</a:t>
          </a:r>
          <a:r>
            <a:rPr lang="de-DE" sz="1400" kern="1200"/>
            <a:t> </a:t>
          </a:r>
          <a:r>
            <a:rPr lang="de-DE" sz="1400" kern="1200" err="1"/>
            <a:t>levels</a:t>
          </a:r>
          <a:r>
            <a:rPr lang="de-DE" sz="1400" kern="1200"/>
            <a:t> </a:t>
          </a:r>
        </a:p>
        <a:p>
          <a:pPr marL="114300" lvl="1" indent="-114300" algn="l" defTabSz="622300">
            <a:lnSpc>
              <a:spcPct val="90000"/>
            </a:lnSpc>
            <a:spcBef>
              <a:spcPct val="0"/>
            </a:spcBef>
            <a:spcAft>
              <a:spcPct val="20000"/>
            </a:spcAft>
            <a:buChar char="•"/>
          </a:pPr>
          <a:r>
            <a:rPr lang="de-DE" sz="1400" kern="1200" dirty="0"/>
            <a:t>Different </a:t>
          </a:r>
          <a:r>
            <a:rPr lang="de-DE" sz="1400" kern="1200" dirty="0" err="1"/>
            <a:t>work</a:t>
          </a:r>
          <a:r>
            <a:rPr lang="de-DE" sz="1400" kern="1200" dirty="0"/>
            <a:t> </a:t>
          </a:r>
          <a:r>
            <a:rPr lang="de-DE" sz="1400" kern="1200" dirty="0" err="1"/>
            <a:t>areas</a:t>
          </a:r>
          <a:br>
            <a:rPr lang="de-DE" sz="1400" kern="1200" dirty="0"/>
          </a:br>
          <a:r>
            <a:rPr lang="de-DE" sz="1400" kern="1200" dirty="0">
              <a:sym typeface="Wingdings" panose="05000000000000000000" pitchFamily="2" charset="2"/>
            </a:rPr>
            <a:t> </a:t>
          </a:r>
          <a:r>
            <a:rPr lang="de-DE" sz="1400" kern="1200" dirty="0" err="1">
              <a:sym typeface="Wingdings" panose="05000000000000000000" pitchFamily="2" charset="2"/>
            </a:rPr>
            <a:t>Especially</a:t>
          </a:r>
          <a:r>
            <a:rPr lang="de-DE" sz="1400" kern="1200" dirty="0">
              <a:sym typeface="Wingdings" panose="05000000000000000000" pitchFamily="2" charset="2"/>
            </a:rPr>
            <a:t> </a:t>
          </a:r>
          <a:r>
            <a:rPr lang="de-DE" sz="1400" kern="1200" dirty="0" err="1">
              <a:sym typeface="Wingdings" panose="05000000000000000000" pitchFamily="2" charset="2"/>
            </a:rPr>
            <a:t>by</a:t>
          </a:r>
          <a:r>
            <a:rPr lang="de-DE" sz="1400" kern="1200" dirty="0">
              <a:sym typeface="Wingdings" panose="05000000000000000000" pitchFamily="2" charset="2"/>
            </a:rPr>
            <a:t> </a:t>
          </a:r>
          <a:r>
            <a:rPr lang="de-DE" sz="1400" kern="1200" dirty="0" err="1">
              <a:sym typeface="Wingdings" panose="05000000000000000000" pitchFamily="2" charset="2"/>
            </a:rPr>
            <a:t>looking</a:t>
          </a:r>
          <a:r>
            <a:rPr lang="de-DE" sz="1400" kern="1200" dirty="0">
              <a:sym typeface="Wingdings" panose="05000000000000000000" pitchFamily="2" charset="2"/>
            </a:rPr>
            <a:t> at </a:t>
          </a:r>
          <a:r>
            <a:rPr lang="de-DE" sz="1400" kern="1200" dirty="0" err="1">
              <a:sym typeface="Wingdings" panose="05000000000000000000" pitchFamily="2" charset="2"/>
            </a:rPr>
            <a:t>another</a:t>
          </a:r>
          <a:r>
            <a:rPr lang="de-DE" sz="1400" kern="1200" dirty="0">
              <a:sym typeface="Wingdings" panose="05000000000000000000" pitchFamily="2" charset="2"/>
            </a:rPr>
            <a:t> </a:t>
          </a:r>
          <a:r>
            <a:rPr lang="de-DE" sz="1400" kern="1200" dirty="0" err="1">
              <a:sym typeface="Wingdings" panose="05000000000000000000" pitchFamily="2" charset="2"/>
            </a:rPr>
            <a:t>company</a:t>
          </a:r>
          <a:r>
            <a:rPr lang="de-DE" sz="1400" kern="1200" dirty="0">
              <a:sym typeface="Wingdings" panose="05000000000000000000" pitchFamily="2" charset="2"/>
            </a:rPr>
            <a:t> (</a:t>
          </a:r>
          <a:r>
            <a:rPr lang="de-DE" sz="1400" kern="1200" dirty="0">
              <a:ea typeface="ＭＳ Ｐゴシック"/>
              <a:cs typeface="Times New Roman"/>
            </a:rPr>
            <a:t>organisational </a:t>
          </a:r>
          <a:r>
            <a:rPr lang="de-DE" sz="1400" kern="1200" dirty="0" err="1">
              <a:ea typeface="ＭＳ Ｐゴシック"/>
              <a:cs typeface="Times New Roman"/>
            </a:rPr>
            <a:t>development</a:t>
          </a:r>
          <a:r>
            <a:rPr lang="de-DE" sz="1400" kern="1200" dirty="0">
              <a:ea typeface="ＭＳ Ｐゴシック"/>
              <a:cs typeface="Times New Roman"/>
            </a:rPr>
            <a:t>)</a:t>
          </a:r>
          <a:endParaRPr lang="de-DE" sz="1400" kern="1200" dirty="0"/>
        </a:p>
      </dsp:txBody>
      <dsp:txXfrm>
        <a:off x="0" y="1426687"/>
        <a:ext cx="9749881" cy="914940"/>
      </dsp:txXfrm>
    </dsp:sp>
    <dsp:sp modelId="{B224FBCA-5C2E-43AB-9E89-853E333D7525}">
      <dsp:nvSpPr>
        <dsp:cNvPr id="0" name=""/>
        <dsp:cNvSpPr/>
      </dsp:nvSpPr>
      <dsp:spPr>
        <a:xfrm>
          <a:off x="0" y="2341627"/>
          <a:ext cx="9749881" cy="486720"/>
        </a:xfrm>
        <a:prstGeom prst="roundRect">
          <a:avLst/>
        </a:prstGeom>
        <a:solidFill>
          <a:schemeClr val="accent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Clr>
              <a:schemeClr val="accent1"/>
            </a:buClr>
            <a:buFont typeface="Arial" panose="020B0604020202020204" pitchFamily="34" charset="0"/>
            <a:buNone/>
          </a:pPr>
          <a:r>
            <a:rPr lang="de-DE" sz="1400" b="1" kern="1200" err="1">
              <a:ea typeface="ＭＳ Ｐゴシック"/>
              <a:cs typeface="Times New Roman"/>
            </a:rPr>
            <a:t>Effectiveness</a:t>
          </a:r>
          <a:r>
            <a:rPr lang="de-DE" sz="1400" b="1" kern="1200">
              <a:ea typeface="ＭＳ Ｐゴシック"/>
              <a:cs typeface="Times New Roman"/>
            </a:rPr>
            <a:t> </a:t>
          </a:r>
          <a:r>
            <a:rPr lang="de-DE" sz="1400" b="1" kern="1200" err="1">
              <a:ea typeface="ＭＳ Ｐゴシック"/>
              <a:cs typeface="Times New Roman"/>
            </a:rPr>
            <a:t>of</a:t>
          </a:r>
          <a:r>
            <a:rPr lang="de-DE" sz="1400" b="1" kern="1200">
              <a:ea typeface="ＭＳ Ｐゴシック"/>
              <a:cs typeface="Times New Roman"/>
            </a:rPr>
            <a:t> </a:t>
          </a:r>
          <a:r>
            <a:rPr lang="de-DE" sz="1400" b="1" kern="1200" err="1">
              <a:ea typeface="ＭＳ Ｐゴシック"/>
              <a:cs typeface="Times New Roman"/>
            </a:rPr>
            <a:t>mentoring</a:t>
          </a:r>
          <a:r>
            <a:rPr lang="de-DE" sz="1400" b="1" kern="1200">
              <a:ea typeface="ＭＳ Ｐゴシック"/>
              <a:cs typeface="Times New Roman"/>
            </a:rPr>
            <a:t> </a:t>
          </a:r>
          <a:r>
            <a:rPr lang="de-DE" sz="1400" b="1" kern="1200" err="1">
              <a:ea typeface="ＭＳ Ｐゴシック"/>
              <a:cs typeface="Times New Roman"/>
            </a:rPr>
            <a:t>programmes</a:t>
          </a:r>
          <a:endParaRPr lang="de-DE" sz="1400" b="1" kern="1200"/>
        </a:p>
      </dsp:txBody>
      <dsp:txXfrm>
        <a:off x="23760" y="2365387"/>
        <a:ext cx="9702361" cy="439200"/>
      </dsp:txXfrm>
    </dsp:sp>
    <dsp:sp modelId="{A4415322-E283-4066-B8EA-F1FB0D830261}">
      <dsp:nvSpPr>
        <dsp:cNvPr id="0" name=""/>
        <dsp:cNvSpPr/>
      </dsp:nvSpPr>
      <dsp:spPr>
        <a:xfrm>
          <a:off x="0" y="2828347"/>
          <a:ext cx="9749881" cy="13185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9559" tIns="17780" rIns="99568" bIns="17780" numCol="1" spcCol="1270" anchor="t" anchorCtr="0">
          <a:noAutofit/>
        </a:bodyPr>
        <a:lstStyle/>
        <a:p>
          <a:pPr marL="114300" lvl="1" indent="-114300" algn="l" defTabSz="622300">
            <a:lnSpc>
              <a:spcPct val="90000"/>
            </a:lnSpc>
            <a:spcBef>
              <a:spcPct val="0"/>
            </a:spcBef>
            <a:spcAft>
              <a:spcPct val="20000"/>
            </a:spcAft>
            <a:buChar char="•"/>
          </a:pPr>
          <a:r>
            <a:rPr lang="de-DE" sz="1400" kern="1200">
              <a:ea typeface="ＭＳ Ｐゴシック"/>
              <a:cs typeface="Times New Roman"/>
            </a:rPr>
            <a:t>if there is a clear objective</a:t>
          </a:r>
        </a:p>
        <a:p>
          <a:pPr marL="114300" lvl="1" indent="-114300" algn="l" defTabSz="622300">
            <a:lnSpc>
              <a:spcPct val="90000"/>
            </a:lnSpc>
            <a:spcBef>
              <a:spcPct val="0"/>
            </a:spcBef>
            <a:spcAft>
              <a:spcPct val="20000"/>
            </a:spcAft>
            <a:buChar char="•"/>
          </a:pPr>
          <a:r>
            <a:rPr lang="de-DE" sz="1400" kern="1200">
              <a:ea typeface="ＭＳ Ｐゴシック"/>
              <a:cs typeface="Times New Roman"/>
            </a:rPr>
            <a:t>if all participants know their role and tasks and</a:t>
          </a:r>
        </a:p>
        <a:p>
          <a:pPr marL="114300" lvl="1" indent="-114300" algn="l" defTabSz="622300">
            <a:lnSpc>
              <a:spcPct val="90000"/>
            </a:lnSpc>
            <a:spcBef>
              <a:spcPct val="0"/>
            </a:spcBef>
            <a:spcAft>
              <a:spcPct val="20000"/>
            </a:spcAft>
            <a:buChar char="•"/>
          </a:pPr>
          <a:r>
            <a:rPr lang="de-DE" sz="1400" kern="1200" err="1">
              <a:ea typeface="ＭＳ Ｐゴシック"/>
              <a:cs typeface="Times New Roman"/>
            </a:rPr>
            <a:t>if</a:t>
          </a:r>
          <a:r>
            <a:rPr lang="de-DE" sz="1400" kern="1200">
              <a:ea typeface="ＭＳ Ｐゴシック"/>
              <a:cs typeface="Times New Roman"/>
            </a:rPr>
            <a:t> </a:t>
          </a:r>
          <a:r>
            <a:rPr lang="de-DE" sz="1400" kern="1200" err="1">
              <a:ea typeface="ＭＳ Ｐゴシック"/>
              <a:cs typeface="Times New Roman"/>
            </a:rPr>
            <a:t>there</a:t>
          </a:r>
          <a:r>
            <a:rPr lang="de-DE" sz="1400" kern="1200">
              <a:ea typeface="ＭＳ Ｐゴシック"/>
              <a:cs typeface="Times New Roman"/>
            </a:rPr>
            <a:t> </a:t>
          </a:r>
          <a:r>
            <a:rPr lang="de-DE" sz="1400" kern="1200" err="1">
              <a:ea typeface="ＭＳ Ｐゴシック"/>
              <a:cs typeface="Times New Roman"/>
            </a:rPr>
            <a:t>is</a:t>
          </a:r>
          <a:r>
            <a:rPr lang="de-DE" sz="1400" kern="1200">
              <a:ea typeface="ＭＳ Ｐゴシック"/>
              <a:cs typeface="Times New Roman"/>
            </a:rPr>
            <a:t> </a:t>
          </a:r>
          <a:r>
            <a:rPr lang="de-DE" sz="1400" kern="1200" err="1">
              <a:ea typeface="ＭＳ Ｐゴシック"/>
              <a:cs typeface="Times New Roman"/>
            </a:rPr>
            <a:t>suitable</a:t>
          </a:r>
          <a:r>
            <a:rPr lang="de-DE" sz="1400" kern="1200">
              <a:ea typeface="ＭＳ Ｐゴシック"/>
              <a:cs typeface="Times New Roman"/>
            </a:rPr>
            <a:t> </a:t>
          </a:r>
          <a:r>
            <a:rPr lang="de-DE" sz="1400" kern="1200" err="1">
              <a:ea typeface="ＭＳ Ｐゴシック"/>
              <a:cs typeface="Times New Roman"/>
            </a:rPr>
            <a:t>matching</a:t>
          </a:r>
          <a:r>
            <a:rPr lang="de-DE" sz="1400" kern="1200">
              <a:ea typeface="ＭＳ Ｐゴシック"/>
              <a:cs typeface="Times New Roman"/>
            </a:rPr>
            <a:t> and </a:t>
          </a:r>
          <a:r>
            <a:rPr lang="de-DE" sz="1400" kern="1200" err="1">
              <a:ea typeface="ＭＳ Ｐゴシック"/>
              <a:cs typeface="Times New Roman"/>
            </a:rPr>
            <a:t>exchange</a:t>
          </a:r>
          <a:r>
            <a:rPr lang="de-DE" sz="1400" kern="1200">
              <a:ea typeface="ＭＳ Ｐゴシック"/>
              <a:cs typeface="Times New Roman"/>
            </a:rPr>
            <a:t> </a:t>
          </a:r>
          <a:r>
            <a:rPr lang="de-DE" sz="1400" kern="1200" err="1">
              <a:ea typeface="ＭＳ Ｐゴシック"/>
              <a:cs typeface="Times New Roman"/>
            </a:rPr>
            <a:t>alongside</a:t>
          </a:r>
          <a:r>
            <a:rPr lang="de-DE" sz="1400" kern="1200">
              <a:ea typeface="ＭＳ Ｐゴシック"/>
              <a:cs typeface="Times New Roman"/>
            </a:rPr>
            <a:t> </a:t>
          </a:r>
          <a:r>
            <a:rPr lang="de-DE" sz="1400" kern="1200" err="1">
              <a:ea typeface="ＭＳ Ｐゴシック"/>
              <a:cs typeface="Times New Roman"/>
            </a:rPr>
            <a:t>the</a:t>
          </a:r>
          <a:r>
            <a:rPr lang="de-DE" sz="1400" kern="1200">
              <a:ea typeface="ＭＳ Ｐゴシック"/>
              <a:cs typeface="Times New Roman"/>
            </a:rPr>
            <a:t> </a:t>
          </a:r>
          <a:r>
            <a:rPr lang="de-DE" sz="1400" kern="1200" err="1">
              <a:ea typeface="ＭＳ Ｐゴシック"/>
              <a:cs typeface="Times New Roman"/>
            </a:rPr>
            <a:t>tandem</a:t>
          </a:r>
          <a:r>
            <a:rPr lang="de-DE" sz="1400" kern="1200">
              <a:ea typeface="ＭＳ Ｐゴシック"/>
              <a:cs typeface="Times New Roman"/>
            </a:rPr>
            <a:t> </a:t>
          </a:r>
          <a:r>
            <a:rPr lang="de-DE" sz="1400" kern="1200" err="1">
              <a:ea typeface="ＭＳ Ｐゴシック"/>
              <a:cs typeface="Times New Roman"/>
            </a:rPr>
            <a:t>work</a:t>
          </a:r>
          <a:endParaRPr lang="de-DE" sz="1400" kern="1200">
            <a:ea typeface="ＭＳ Ｐゴシック"/>
            <a:cs typeface="Times New Roman"/>
          </a:endParaRPr>
        </a:p>
        <a:p>
          <a:pPr marL="114300" lvl="1" indent="-114300" algn="l" defTabSz="622300">
            <a:lnSpc>
              <a:spcPct val="90000"/>
            </a:lnSpc>
            <a:spcBef>
              <a:spcPct val="0"/>
            </a:spcBef>
            <a:spcAft>
              <a:spcPct val="20000"/>
            </a:spcAft>
            <a:buChar char="•"/>
          </a:pPr>
          <a:r>
            <a:rPr lang="de-DE" sz="1400" kern="1200">
              <a:ea typeface="ＭＳ Ｐゴシック"/>
              <a:cs typeface="Times New Roman"/>
            </a:rPr>
            <a:t>if there is professional support for tandems if they struggle</a:t>
          </a:r>
        </a:p>
      </dsp:txBody>
      <dsp:txXfrm>
        <a:off x="0" y="2828347"/>
        <a:ext cx="9749881" cy="1318590"/>
      </dsp:txXfrm>
    </dsp:sp>
    <dsp:sp modelId="{47750BC5-2F03-45BA-9B24-BC5CDFE9640A}">
      <dsp:nvSpPr>
        <dsp:cNvPr id="0" name=""/>
        <dsp:cNvSpPr/>
      </dsp:nvSpPr>
      <dsp:spPr>
        <a:xfrm>
          <a:off x="0" y="4146937"/>
          <a:ext cx="9749881" cy="486720"/>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Clr>
              <a:schemeClr val="accent1"/>
            </a:buClr>
            <a:buFont typeface="Arial" panose="020B0604020202020204" pitchFamily="34" charset="0"/>
            <a:buNone/>
          </a:pPr>
          <a:r>
            <a:rPr lang="de-DE" sz="1400" b="1" kern="1200">
              <a:ea typeface="ＭＳ Ｐゴシック"/>
              <a:cs typeface="Times New Roman"/>
            </a:rPr>
            <a:t>The </a:t>
          </a:r>
          <a:r>
            <a:rPr lang="de-DE" sz="1400" b="1" kern="1200" err="1">
              <a:ea typeface="ＭＳ Ｐゴシック"/>
              <a:cs typeface="Times New Roman"/>
            </a:rPr>
            <a:t>work</a:t>
          </a:r>
          <a:r>
            <a:rPr lang="de-DE" sz="1400" b="1" kern="1200">
              <a:ea typeface="ＭＳ Ｐゴシック"/>
              <a:cs typeface="Times New Roman"/>
            </a:rPr>
            <a:t> </a:t>
          </a:r>
          <a:r>
            <a:rPr lang="de-DE" sz="1400" b="1" kern="1200" err="1">
              <a:ea typeface="ＭＳ Ｐゴシック"/>
              <a:cs typeface="Times New Roman"/>
            </a:rPr>
            <a:t>of</a:t>
          </a:r>
          <a:r>
            <a:rPr lang="de-DE" sz="1400" b="1" kern="1200">
              <a:ea typeface="ＭＳ Ｐゴシック"/>
              <a:cs typeface="Times New Roman"/>
            </a:rPr>
            <a:t> </a:t>
          </a:r>
          <a:r>
            <a:rPr lang="de-DE" sz="1400" b="1" kern="1200" err="1">
              <a:ea typeface="ＭＳ Ｐゴシック"/>
              <a:cs typeface="Times New Roman"/>
            </a:rPr>
            <a:t>the</a:t>
          </a:r>
          <a:r>
            <a:rPr lang="de-DE" sz="1400" b="1" kern="1200">
              <a:ea typeface="ＭＳ Ｐゴシック"/>
              <a:cs typeface="Times New Roman"/>
            </a:rPr>
            <a:t> </a:t>
          </a:r>
          <a:r>
            <a:rPr lang="de-DE" sz="1400" b="1" kern="1200" err="1">
              <a:ea typeface="ＭＳ Ｐゴシック"/>
              <a:cs typeface="Times New Roman"/>
            </a:rPr>
            <a:t>tandems</a:t>
          </a:r>
          <a:r>
            <a:rPr lang="de-DE" sz="1400" b="1" kern="1200">
              <a:ea typeface="ＭＳ Ｐゴシック"/>
              <a:cs typeface="Times New Roman"/>
            </a:rPr>
            <a:t> </a:t>
          </a:r>
          <a:r>
            <a:rPr lang="de-DE" sz="1400" b="1" kern="1200" err="1">
              <a:ea typeface="ＭＳ Ｐゴシック"/>
              <a:cs typeface="Times New Roman"/>
            </a:rPr>
            <a:t>is</a:t>
          </a:r>
          <a:r>
            <a:rPr lang="de-DE" sz="1400" b="1" kern="1200">
              <a:ea typeface="ＭＳ Ｐゴシック"/>
              <a:cs typeface="Times New Roman"/>
            </a:rPr>
            <a:t> </a:t>
          </a:r>
          <a:r>
            <a:rPr lang="de-DE" sz="1400" b="1" kern="1200" err="1">
              <a:ea typeface="ＭＳ Ｐゴシック"/>
              <a:cs typeface="Times New Roman"/>
            </a:rPr>
            <a:t>the</a:t>
          </a:r>
          <a:r>
            <a:rPr lang="de-DE" sz="1400" b="1" kern="1200">
              <a:ea typeface="ＭＳ Ｐゴシック"/>
              <a:cs typeface="Times New Roman"/>
            </a:rPr>
            <a:t> </a:t>
          </a:r>
          <a:r>
            <a:rPr lang="de-DE" sz="1400" b="1" kern="1200" err="1">
              <a:ea typeface="ＭＳ Ｐゴシック"/>
              <a:cs typeface="Times New Roman"/>
            </a:rPr>
            <a:t>centrepiece</a:t>
          </a:r>
          <a:r>
            <a:rPr lang="de-DE" sz="1400" b="1" kern="1200">
              <a:ea typeface="ＭＳ Ｐゴシック"/>
              <a:cs typeface="Times New Roman"/>
            </a:rPr>
            <a:t> </a:t>
          </a:r>
          <a:endParaRPr lang="de-DE" sz="1400" b="1" kern="1200"/>
        </a:p>
      </dsp:txBody>
      <dsp:txXfrm>
        <a:off x="23760" y="4170697"/>
        <a:ext cx="9702361" cy="439200"/>
      </dsp:txXfrm>
    </dsp:sp>
    <dsp:sp modelId="{4BFFD46A-1E82-49E6-AE51-966B73F1B5CF}">
      <dsp:nvSpPr>
        <dsp:cNvPr id="0" name=""/>
        <dsp:cNvSpPr/>
      </dsp:nvSpPr>
      <dsp:spPr>
        <a:xfrm>
          <a:off x="0" y="4633657"/>
          <a:ext cx="9749881" cy="430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9559" tIns="17780" rIns="99568" bIns="17780" numCol="1" spcCol="1270" anchor="t" anchorCtr="0">
          <a:noAutofit/>
        </a:bodyPr>
        <a:lstStyle/>
        <a:p>
          <a:pPr marL="114300" lvl="1" indent="-114300" algn="l" defTabSz="622300">
            <a:lnSpc>
              <a:spcPct val="90000"/>
            </a:lnSpc>
            <a:spcBef>
              <a:spcPct val="0"/>
            </a:spcBef>
            <a:spcAft>
              <a:spcPct val="20000"/>
            </a:spcAft>
            <a:buClr>
              <a:schemeClr val="accent1"/>
            </a:buClr>
            <a:buFont typeface="Arial" panose="020B0604020202020204" pitchFamily="34" charset="0"/>
            <a:buChar char="•"/>
          </a:pPr>
          <a:r>
            <a:rPr lang="de-DE" sz="1400" kern="1200" err="1">
              <a:ea typeface="ＭＳ Ｐゴシック"/>
              <a:cs typeface="Times New Roman"/>
            </a:rPr>
            <a:t>Requires</a:t>
          </a:r>
          <a:r>
            <a:rPr lang="de-DE" sz="1400" kern="1200">
              <a:ea typeface="ＭＳ Ｐゴシック"/>
              <a:cs typeface="Times New Roman"/>
            </a:rPr>
            <a:t> </a:t>
          </a:r>
          <a:r>
            <a:rPr lang="de-DE" sz="1400" kern="1200" err="1">
              <a:ea typeface="ＭＳ Ｐゴシック"/>
              <a:cs typeface="Times New Roman"/>
            </a:rPr>
            <a:t>clarity</a:t>
          </a:r>
          <a:r>
            <a:rPr lang="de-DE" sz="1400" kern="1200">
              <a:ea typeface="ＭＳ Ｐゴシック"/>
              <a:cs typeface="Times New Roman"/>
            </a:rPr>
            <a:t> </a:t>
          </a:r>
          <a:r>
            <a:rPr lang="de-DE" sz="1400" kern="1200" err="1">
              <a:ea typeface="ＭＳ Ｐゴシック"/>
              <a:cs typeface="Times New Roman"/>
            </a:rPr>
            <a:t>as</a:t>
          </a:r>
          <a:r>
            <a:rPr lang="de-DE" sz="1400" kern="1200">
              <a:ea typeface="ＭＳ Ｐゴシック"/>
              <a:cs typeface="Times New Roman"/>
            </a:rPr>
            <a:t> </a:t>
          </a:r>
          <a:r>
            <a:rPr lang="de-DE" sz="1400" kern="1200" err="1">
              <a:ea typeface="ＭＳ Ｐゴシック"/>
              <a:cs typeface="Times New Roman"/>
            </a:rPr>
            <a:t>to</a:t>
          </a:r>
          <a:r>
            <a:rPr lang="de-DE" sz="1400" kern="1200">
              <a:ea typeface="ＭＳ Ｐゴシック"/>
              <a:cs typeface="Times New Roman"/>
            </a:rPr>
            <a:t> </a:t>
          </a:r>
          <a:r>
            <a:rPr lang="de-DE" sz="1400" kern="1200" err="1">
              <a:ea typeface="ＭＳ Ｐゴシック"/>
              <a:cs typeface="Times New Roman"/>
            </a:rPr>
            <a:t>what</a:t>
          </a:r>
          <a:r>
            <a:rPr lang="de-DE" sz="1400" kern="1200">
              <a:ea typeface="ＭＳ Ｐゴシック"/>
              <a:cs typeface="Times New Roman"/>
            </a:rPr>
            <a:t> </a:t>
          </a:r>
          <a:r>
            <a:rPr lang="de-DE" sz="1400" kern="1200" err="1">
              <a:ea typeface="ＭＳ Ｐゴシック"/>
              <a:cs typeface="Times New Roman"/>
            </a:rPr>
            <a:t>mentoring</a:t>
          </a:r>
          <a:r>
            <a:rPr lang="de-DE" sz="1400" kern="1200">
              <a:ea typeface="ＭＳ Ｐゴシック"/>
              <a:cs typeface="Times New Roman"/>
            </a:rPr>
            <a:t> </a:t>
          </a:r>
          <a:r>
            <a:rPr lang="de-DE" sz="1400" kern="1200" err="1">
              <a:ea typeface="ＭＳ Ｐゴシック"/>
              <a:cs typeface="Times New Roman"/>
            </a:rPr>
            <a:t>is</a:t>
          </a:r>
          <a:r>
            <a:rPr lang="de-DE" sz="1400" kern="1200">
              <a:ea typeface="ＭＳ Ｐゴシック"/>
              <a:cs typeface="Times New Roman"/>
            </a:rPr>
            <a:t> and </a:t>
          </a:r>
          <a:r>
            <a:rPr lang="de-DE" sz="1400" kern="1200" err="1">
              <a:ea typeface="ＭＳ Ｐゴシック"/>
              <a:cs typeface="Times New Roman"/>
            </a:rPr>
            <a:t>is</a:t>
          </a:r>
          <a:r>
            <a:rPr lang="de-DE" sz="1400" kern="1200">
              <a:ea typeface="ＭＳ Ｐゴシック"/>
              <a:cs typeface="Times New Roman"/>
            </a:rPr>
            <a:t> not and </a:t>
          </a:r>
          <a:r>
            <a:rPr lang="de-DE" sz="1400" kern="1200" err="1">
              <a:ea typeface="ＭＳ Ｐゴシック"/>
              <a:cs typeface="Times New Roman"/>
            </a:rPr>
            <a:t>empowerment</a:t>
          </a:r>
          <a:r>
            <a:rPr lang="de-DE" sz="1400" kern="1200">
              <a:ea typeface="ＭＳ Ｐゴシック"/>
              <a:cs typeface="Times New Roman"/>
            </a:rPr>
            <a:t> </a:t>
          </a:r>
          <a:r>
            <a:rPr lang="de-DE" sz="1400" kern="1200" err="1">
              <a:ea typeface="ＭＳ Ｐゴシック"/>
              <a:cs typeface="Times New Roman"/>
            </a:rPr>
            <a:t>of</a:t>
          </a:r>
          <a:r>
            <a:rPr lang="de-DE" sz="1400" kern="1200">
              <a:ea typeface="ＭＳ Ｐゴシック"/>
              <a:cs typeface="Times New Roman"/>
            </a:rPr>
            <a:t> </a:t>
          </a:r>
          <a:r>
            <a:rPr lang="de-DE" sz="1400" kern="1200" err="1">
              <a:ea typeface="ＭＳ Ｐゴシック"/>
              <a:cs typeface="Times New Roman"/>
            </a:rPr>
            <a:t>the</a:t>
          </a:r>
          <a:r>
            <a:rPr lang="de-DE" sz="1400" kern="1200">
              <a:ea typeface="ＭＳ Ｐゴシック"/>
              <a:cs typeface="Times New Roman"/>
            </a:rPr>
            <a:t> </a:t>
          </a:r>
          <a:r>
            <a:rPr lang="de-DE" sz="1400" kern="1200" err="1">
              <a:ea typeface="ＭＳ Ｐゴシック"/>
              <a:cs typeface="Times New Roman"/>
            </a:rPr>
            <a:t>mentors</a:t>
          </a:r>
          <a:r>
            <a:rPr lang="de-DE" sz="1400" kern="1200">
              <a:ea typeface="ＭＳ Ｐゴシック"/>
              <a:cs typeface="Times New Roman"/>
            </a:rPr>
            <a:t> (and </a:t>
          </a:r>
          <a:r>
            <a:rPr lang="de-DE" sz="1400" kern="1200" err="1">
              <a:ea typeface="ＭＳ Ｐゴシック"/>
              <a:cs typeface="Times New Roman"/>
            </a:rPr>
            <a:t>mentees</a:t>
          </a:r>
          <a:r>
            <a:rPr lang="de-DE" sz="1400" kern="1200">
              <a:ea typeface="ＭＳ Ｐゴシック"/>
              <a:cs typeface="Times New Roman"/>
            </a:rPr>
            <a:t>)</a:t>
          </a:r>
          <a:endParaRPr lang="de-DE" sz="1400" kern="1200"/>
        </a:p>
      </dsp:txBody>
      <dsp:txXfrm>
        <a:off x="0" y="4633657"/>
        <a:ext cx="9749881" cy="4305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FB48E0-F0E1-4A68-9741-18B4F2A3F104}">
      <dsp:nvSpPr>
        <dsp:cNvPr id="0" name=""/>
        <dsp:cNvSpPr/>
      </dsp:nvSpPr>
      <dsp:spPr>
        <a:xfrm>
          <a:off x="1454" y="725999"/>
          <a:ext cx="1828067" cy="276480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53340" numCol="1" spcCol="1270" anchor="t" anchorCtr="0">
          <a:noAutofit/>
        </a:bodyPr>
        <a:lstStyle/>
        <a:p>
          <a:pPr marL="0" lvl="0" indent="0" algn="l" defTabSz="622300">
            <a:lnSpc>
              <a:spcPct val="90000"/>
            </a:lnSpc>
            <a:spcBef>
              <a:spcPct val="0"/>
            </a:spcBef>
            <a:spcAft>
              <a:spcPct val="35000"/>
            </a:spcAft>
            <a:buNone/>
          </a:pPr>
          <a:r>
            <a:rPr lang="de-DE" sz="1400" b="1" kern="1200"/>
            <a:t>The Mentor</a:t>
          </a:r>
        </a:p>
      </dsp:txBody>
      <dsp:txXfrm>
        <a:off x="1454" y="725999"/>
        <a:ext cx="1828067" cy="731227"/>
      </dsp:txXfrm>
    </dsp:sp>
    <dsp:sp modelId="{151A3377-9CF9-4392-89DD-E1EC3153C4AC}">
      <dsp:nvSpPr>
        <dsp:cNvPr id="0" name=""/>
        <dsp:cNvSpPr/>
      </dsp:nvSpPr>
      <dsp:spPr>
        <a:xfrm>
          <a:off x="375878" y="2040433"/>
          <a:ext cx="1828067" cy="251998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de-DE" sz="1400" kern="1200"/>
            <a:t>The </a:t>
          </a:r>
          <a:r>
            <a:rPr lang="de-DE" sz="1400" kern="1200" err="1"/>
            <a:t>role</a:t>
          </a:r>
          <a:r>
            <a:rPr lang="de-DE" sz="1400" kern="1200"/>
            <a:t> </a:t>
          </a:r>
          <a:r>
            <a:rPr lang="de-DE" sz="1400" kern="1200" err="1"/>
            <a:t>of</a:t>
          </a:r>
          <a:r>
            <a:rPr lang="de-DE" sz="1400" kern="1200"/>
            <a:t> a </a:t>
          </a:r>
          <a:r>
            <a:rPr lang="de-DE" sz="1400" kern="1200" err="1"/>
            <a:t>mentor</a:t>
          </a:r>
          <a:endParaRPr lang="de-DE" sz="1400" kern="1200"/>
        </a:p>
        <a:p>
          <a:pPr marL="114300" lvl="1" indent="-114300" algn="l" defTabSz="622300">
            <a:lnSpc>
              <a:spcPct val="90000"/>
            </a:lnSpc>
            <a:spcBef>
              <a:spcPct val="0"/>
            </a:spcBef>
            <a:spcAft>
              <a:spcPct val="15000"/>
            </a:spcAft>
            <a:buChar char="•"/>
          </a:pPr>
          <a:r>
            <a:rPr lang="de-DE" sz="1400" kern="1200" err="1"/>
            <a:t>Process</a:t>
          </a:r>
          <a:r>
            <a:rPr lang="de-DE" sz="1400" kern="1200"/>
            <a:t> </a:t>
          </a:r>
          <a:r>
            <a:rPr lang="de-DE" sz="1400" kern="1200" err="1"/>
            <a:t>of</a:t>
          </a:r>
          <a:r>
            <a:rPr lang="de-DE" sz="1400" kern="1200"/>
            <a:t> </a:t>
          </a:r>
          <a:r>
            <a:rPr lang="de-DE" sz="1400" kern="1200" err="1"/>
            <a:t>mentoring</a:t>
          </a:r>
          <a:endParaRPr lang="de-DE" sz="1400" kern="1200"/>
        </a:p>
      </dsp:txBody>
      <dsp:txXfrm>
        <a:off x="429420" y="2093975"/>
        <a:ext cx="1720983" cy="2412902"/>
      </dsp:txXfrm>
    </dsp:sp>
    <dsp:sp modelId="{3957C1C8-121C-42AA-8D78-9EFC9DE08F43}">
      <dsp:nvSpPr>
        <dsp:cNvPr id="0" name=""/>
        <dsp:cNvSpPr/>
      </dsp:nvSpPr>
      <dsp:spPr>
        <a:xfrm>
          <a:off x="2106650" y="864044"/>
          <a:ext cx="587512" cy="45513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de-DE" sz="1050" kern="1200"/>
        </a:p>
      </dsp:txBody>
      <dsp:txXfrm>
        <a:off x="2106650" y="955071"/>
        <a:ext cx="450972" cy="273081"/>
      </dsp:txXfrm>
    </dsp:sp>
    <dsp:sp modelId="{9E79F64A-B5E9-4F92-9130-7261EC72F63B}">
      <dsp:nvSpPr>
        <dsp:cNvPr id="0" name=""/>
        <dsp:cNvSpPr/>
      </dsp:nvSpPr>
      <dsp:spPr>
        <a:xfrm>
          <a:off x="2938036" y="725999"/>
          <a:ext cx="1828067" cy="2764800"/>
        </a:xfrm>
        <a:prstGeom prst="roundRect">
          <a:avLst>
            <a:gd name="adj" fmla="val 10000"/>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53340" numCol="1" spcCol="1270" anchor="t" anchorCtr="0">
          <a:noAutofit/>
        </a:bodyPr>
        <a:lstStyle/>
        <a:p>
          <a:pPr marL="0" lvl="0" indent="0" algn="l" defTabSz="622300">
            <a:lnSpc>
              <a:spcPct val="90000"/>
            </a:lnSpc>
            <a:spcBef>
              <a:spcPct val="0"/>
            </a:spcBef>
            <a:spcAft>
              <a:spcPct val="35000"/>
            </a:spcAft>
            <a:buNone/>
          </a:pPr>
          <a:r>
            <a:rPr lang="de-DE" sz="1400" b="1" kern="1200" dirty="0"/>
            <a:t>The Mentoring </a:t>
          </a:r>
          <a:r>
            <a:rPr lang="de-DE" sz="1400" b="1" kern="1200" dirty="0" err="1"/>
            <a:t>Process</a:t>
          </a:r>
          <a:endParaRPr lang="de-DE" sz="1400" b="1" kern="1200" dirty="0"/>
        </a:p>
      </dsp:txBody>
      <dsp:txXfrm>
        <a:off x="2938036" y="725999"/>
        <a:ext cx="1828067" cy="731227"/>
      </dsp:txXfrm>
    </dsp:sp>
    <dsp:sp modelId="{B1D17F37-483B-46E5-9E2D-EF54E99886DF}">
      <dsp:nvSpPr>
        <dsp:cNvPr id="0" name=""/>
        <dsp:cNvSpPr/>
      </dsp:nvSpPr>
      <dsp:spPr>
        <a:xfrm>
          <a:off x="3312459" y="2040433"/>
          <a:ext cx="1828067" cy="251998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de-DE" sz="1400" kern="1200"/>
            <a:t>First </a:t>
          </a:r>
          <a:r>
            <a:rPr lang="de-DE" sz="1400" kern="1200" err="1"/>
            <a:t>meeting</a:t>
          </a:r>
          <a:r>
            <a:rPr lang="de-DE" sz="1400" kern="1200"/>
            <a:t> and follow-</a:t>
          </a:r>
          <a:r>
            <a:rPr lang="de-DE" sz="1400" kern="1200" err="1"/>
            <a:t>up</a:t>
          </a:r>
          <a:r>
            <a:rPr lang="de-DE" sz="1400" kern="1200"/>
            <a:t> </a:t>
          </a:r>
          <a:r>
            <a:rPr lang="de-DE" sz="1400" kern="1200" err="1"/>
            <a:t>meetings</a:t>
          </a:r>
          <a:endParaRPr lang="de-DE" sz="1400" kern="1200"/>
        </a:p>
        <a:p>
          <a:pPr marL="114300" lvl="1" indent="-114300" algn="l" defTabSz="622300">
            <a:lnSpc>
              <a:spcPct val="90000"/>
            </a:lnSpc>
            <a:spcBef>
              <a:spcPct val="0"/>
            </a:spcBef>
            <a:spcAft>
              <a:spcPct val="15000"/>
            </a:spcAft>
            <a:buChar char="•"/>
          </a:pPr>
          <a:r>
            <a:rPr lang="de-DE" sz="1400" kern="1200"/>
            <a:t>Goal </a:t>
          </a:r>
          <a:r>
            <a:rPr lang="de-DE" sz="1400" kern="1200" err="1"/>
            <a:t>specification</a:t>
          </a:r>
          <a:endParaRPr lang="de-DE" sz="1400" kern="1200"/>
        </a:p>
      </dsp:txBody>
      <dsp:txXfrm>
        <a:off x="3366001" y="2093975"/>
        <a:ext cx="1720983" cy="2412902"/>
      </dsp:txXfrm>
    </dsp:sp>
    <dsp:sp modelId="{0DF93CDA-B90E-436E-B9DC-442DDDEE4A04}">
      <dsp:nvSpPr>
        <dsp:cNvPr id="0" name=""/>
        <dsp:cNvSpPr/>
      </dsp:nvSpPr>
      <dsp:spPr>
        <a:xfrm>
          <a:off x="5043232" y="864044"/>
          <a:ext cx="587512" cy="45513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de-DE" sz="1050" kern="1200"/>
        </a:p>
      </dsp:txBody>
      <dsp:txXfrm>
        <a:off x="5043232" y="955071"/>
        <a:ext cx="450972" cy="273081"/>
      </dsp:txXfrm>
    </dsp:sp>
    <dsp:sp modelId="{58174C30-EC97-4D35-8737-433C0F7F5BC2}">
      <dsp:nvSpPr>
        <dsp:cNvPr id="0" name=""/>
        <dsp:cNvSpPr/>
      </dsp:nvSpPr>
      <dsp:spPr>
        <a:xfrm>
          <a:off x="5874617" y="725999"/>
          <a:ext cx="1828067" cy="2764800"/>
        </a:xfrm>
        <a:prstGeom prst="roundRect">
          <a:avLst>
            <a:gd name="adj" fmla="val 10000"/>
          </a:avLst>
        </a:prstGeom>
        <a:solidFill>
          <a:schemeClr val="accent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53340" numCol="1" spcCol="1270" anchor="t" anchorCtr="0">
          <a:noAutofit/>
        </a:bodyPr>
        <a:lstStyle/>
        <a:p>
          <a:pPr marL="0" lvl="0" indent="0" algn="l" defTabSz="622300">
            <a:lnSpc>
              <a:spcPct val="90000"/>
            </a:lnSpc>
            <a:spcBef>
              <a:spcPct val="0"/>
            </a:spcBef>
            <a:spcAft>
              <a:spcPct val="35000"/>
            </a:spcAft>
            <a:buNone/>
          </a:pPr>
          <a:r>
            <a:rPr lang="de-DE" sz="1400" b="1" kern="1200"/>
            <a:t>The 3 </a:t>
          </a:r>
          <a:r>
            <a:rPr lang="de-DE" sz="1400" b="1" kern="1200" err="1"/>
            <a:t>most</a:t>
          </a:r>
          <a:r>
            <a:rPr lang="de-DE" sz="1400" b="1" kern="1200"/>
            <a:t> </a:t>
          </a:r>
          <a:r>
            <a:rPr lang="de-DE" sz="1400" b="1" kern="1200" err="1"/>
            <a:t>important</a:t>
          </a:r>
          <a:r>
            <a:rPr lang="de-DE" sz="1400" b="1" kern="1200"/>
            <a:t> </a:t>
          </a:r>
          <a:r>
            <a:rPr lang="de-DE" sz="1400" b="1" kern="1200" err="1"/>
            <a:t>Conversation</a:t>
          </a:r>
          <a:r>
            <a:rPr lang="de-DE" sz="1400" b="1" kern="1200"/>
            <a:t> Tools</a:t>
          </a:r>
        </a:p>
      </dsp:txBody>
      <dsp:txXfrm>
        <a:off x="5874617" y="725999"/>
        <a:ext cx="1828067" cy="731227"/>
      </dsp:txXfrm>
    </dsp:sp>
    <dsp:sp modelId="{A6D5426B-CBD5-43C9-AF66-36A268741440}">
      <dsp:nvSpPr>
        <dsp:cNvPr id="0" name=""/>
        <dsp:cNvSpPr/>
      </dsp:nvSpPr>
      <dsp:spPr>
        <a:xfrm>
          <a:off x="6249041" y="2040433"/>
          <a:ext cx="1828067" cy="251998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Font typeface="Arial" panose="020B0604020202020204" pitchFamily="34" charset="0"/>
            <a:buChar char="•"/>
          </a:pPr>
          <a:r>
            <a:rPr lang="en-GB" sz="1400" kern="1200">
              <a:ea typeface="ＭＳ Ｐゴシック"/>
              <a:cs typeface="Times New Roman"/>
            </a:rPr>
            <a:t>Helpful questions with GROW, also with exercises</a:t>
          </a:r>
          <a:endParaRPr lang="de-DE" sz="1400" kern="1200"/>
        </a:p>
        <a:p>
          <a:pPr marL="114300" lvl="1" indent="-114300" algn="l" defTabSz="622300">
            <a:lnSpc>
              <a:spcPct val="90000"/>
            </a:lnSpc>
            <a:spcBef>
              <a:spcPct val="0"/>
            </a:spcBef>
            <a:spcAft>
              <a:spcPct val="15000"/>
            </a:spcAft>
            <a:buChar char="•"/>
          </a:pPr>
          <a:r>
            <a:rPr lang="en-GB" sz="1400" kern="1200">
              <a:ea typeface="Tahoma"/>
              <a:cs typeface="Tahoma"/>
            </a:rPr>
            <a:t>Attentive listening</a:t>
          </a:r>
        </a:p>
        <a:p>
          <a:pPr marL="114300" lvl="1" indent="-114300" algn="l" defTabSz="622300">
            <a:lnSpc>
              <a:spcPct val="90000"/>
            </a:lnSpc>
            <a:spcBef>
              <a:spcPct val="0"/>
            </a:spcBef>
            <a:spcAft>
              <a:spcPct val="15000"/>
            </a:spcAft>
            <a:buChar char="•"/>
          </a:pPr>
          <a:r>
            <a:rPr lang="en-GB" sz="1400" kern="1200">
              <a:ea typeface="ＭＳ Ｐゴシック"/>
              <a:cs typeface="Times New Roman"/>
            </a:rPr>
            <a:t>Giving Feedback</a:t>
          </a:r>
        </a:p>
      </dsp:txBody>
      <dsp:txXfrm>
        <a:off x="6302583" y="2093975"/>
        <a:ext cx="1720983" cy="2412902"/>
      </dsp:txXfrm>
    </dsp:sp>
    <dsp:sp modelId="{E5AA7A98-2D01-455E-900E-0C2A4D2635E2}">
      <dsp:nvSpPr>
        <dsp:cNvPr id="0" name=""/>
        <dsp:cNvSpPr/>
      </dsp:nvSpPr>
      <dsp:spPr>
        <a:xfrm>
          <a:off x="7979813" y="864044"/>
          <a:ext cx="587512" cy="45513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de-DE" sz="1050" kern="1200"/>
        </a:p>
      </dsp:txBody>
      <dsp:txXfrm>
        <a:off x="7979813" y="955071"/>
        <a:ext cx="450972" cy="273081"/>
      </dsp:txXfrm>
    </dsp:sp>
    <dsp:sp modelId="{64736AAD-0B1F-402F-82A9-571C0ED3942F}">
      <dsp:nvSpPr>
        <dsp:cNvPr id="0" name=""/>
        <dsp:cNvSpPr/>
      </dsp:nvSpPr>
      <dsp:spPr>
        <a:xfrm>
          <a:off x="8811199" y="725999"/>
          <a:ext cx="1828067" cy="2764800"/>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53340" numCol="1" spcCol="1270" anchor="t" anchorCtr="0">
          <a:noAutofit/>
        </a:bodyPr>
        <a:lstStyle/>
        <a:p>
          <a:pPr marL="0" lvl="0" indent="0" algn="l" defTabSz="622300">
            <a:lnSpc>
              <a:spcPct val="90000"/>
            </a:lnSpc>
            <a:spcBef>
              <a:spcPct val="0"/>
            </a:spcBef>
            <a:spcAft>
              <a:spcPct val="35000"/>
            </a:spcAft>
            <a:buNone/>
          </a:pPr>
          <a:r>
            <a:rPr lang="en-GB" sz="1400" b="1" kern="1200">
              <a:ea typeface="ＭＳ Ｐゴシック"/>
              <a:cs typeface="Times New Roman"/>
            </a:rPr>
            <a:t>Conclusion</a:t>
          </a:r>
        </a:p>
      </dsp:txBody>
      <dsp:txXfrm>
        <a:off x="8811199" y="725999"/>
        <a:ext cx="1828067" cy="731227"/>
      </dsp:txXfrm>
    </dsp:sp>
    <dsp:sp modelId="{9C27BCE9-DD69-4B50-B391-3D3A2F9CEBB7}">
      <dsp:nvSpPr>
        <dsp:cNvPr id="0" name=""/>
        <dsp:cNvSpPr/>
      </dsp:nvSpPr>
      <dsp:spPr>
        <a:xfrm>
          <a:off x="9185622" y="2040433"/>
          <a:ext cx="1828067" cy="251998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en-GB" sz="1400" kern="1200">
              <a:ea typeface="ＭＳ Ｐゴシック"/>
              <a:cs typeface="Times New Roman"/>
            </a:rPr>
            <a:t>Closing of the mentoring process</a:t>
          </a:r>
        </a:p>
        <a:p>
          <a:pPr marL="114300" lvl="1" indent="-114300" algn="l" defTabSz="622300">
            <a:lnSpc>
              <a:spcPct val="90000"/>
            </a:lnSpc>
            <a:spcBef>
              <a:spcPct val="0"/>
            </a:spcBef>
            <a:spcAft>
              <a:spcPct val="15000"/>
            </a:spcAft>
            <a:buChar char="•"/>
          </a:pPr>
          <a:r>
            <a:rPr lang="en-GB" sz="1400" kern="1200" dirty="0">
              <a:ea typeface="ＭＳ Ｐゴシック"/>
              <a:cs typeface="Times New Roman"/>
            </a:rPr>
            <a:t>Feedback</a:t>
          </a:r>
        </a:p>
      </dsp:txBody>
      <dsp:txXfrm>
        <a:off x="9239164" y="2093975"/>
        <a:ext cx="1720983" cy="241290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1D20321C-D764-4953-8D4F-3083DFD4B159}"/>
              </a:ext>
            </a:extLst>
          </p:cNvPr>
          <p:cNvSpPr>
            <a:spLocks noGrp="1"/>
          </p:cNvSpPr>
          <p:nvPr>
            <p:ph type="ftr" sz="quarter" idx="2"/>
          </p:nvPr>
        </p:nvSpPr>
        <p:spPr>
          <a:xfrm>
            <a:off x="493444" y="9579361"/>
            <a:ext cx="5665163" cy="172242"/>
          </a:xfrm>
          <a:prstGeom prst="rect">
            <a:avLst/>
          </a:prstGeom>
        </p:spPr>
        <p:txBody>
          <a:bodyPr vert="horz" wrap="square" lIns="0" tIns="0" rIns="0" bIns="0" rtlCol="0" anchor="b">
            <a:spAutoFit/>
          </a:bodyPr>
          <a:lstStyle>
            <a:lvl1pPr algn="l">
              <a:defRPr sz="1300"/>
            </a:lvl1pPr>
          </a:lstStyle>
          <a:p>
            <a:endParaRPr lang="en-US" sz="1100"/>
          </a:p>
        </p:txBody>
      </p:sp>
      <p:sp>
        <p:nvSpPr>
          <p:cNvPr id="5" name="Slide Number Placeholder 4">
            <a:extLst>
              <a:ext uri="{FF2B5EF4-FFF2-40B4-BE49-F238E27FC236}">
                <a16:creationId xmlns:a16="http://schemas.microsoft.com/office/drawing/2014/main" id="{4FFFC81E-A221-4988-8996-E3EBC231865E}"/>
              </a:ext>
            </a:extLst>
          </p:cNvPr>
          <p:cNvSpPr>
            <a:spLocks noGrp="1"/>
          </p:cNvSpPr>
          <p:nvPr>
            <p:ph type="sldNum" sz="quarter" idx="3"/>
          </p:nvPr>
        </p:nvSpPr>
        <p:spPr>
          <a:xfrm>
            <a:off x="6307690" y="9579361"/>
            <a:ext cx="298166" cy="172242"/>
          </a:xfrm>
          <a:prstGeom prst="rect">
            <a:avLst/>
          </a:prstGeom>
        </p:spPr>
        <p:txBody>
          <a:bodyPr vert="horz" wrap="square" lIns="0" tIns="0" rIns="0" bIns="0" rtlCol="0" anchor="b">
            <a:spAutoFit/>
          </a:bodyPr>
          <a:lstStyle>
            <a:lvl1pPr algn="r">
              <a:defRPr sz="1300"/>
            </a:lvl1pPr>
          </a:lstStyle>
          <a:p>
            <a:fld id="{B86675DE-4F18-4692-8867-F08B6243F5F3}" type="slidenum">
              <a:rPr lang="en-US" sz="1100"/>
              <a:t>‹Nr.›</a:t>
            </a:fld>
            <a:endParaRPr lang="en-US" sz="1100"/>
          </a:p>
        </p:txBody>
      </p:sp>
      <p:pic>
        <p:nvPicPr>
          <p:cNvPr id="6" name="Aurubis Logo">
            <a:extLst>
              <a:ext uri="{FF2B5EF4-FFF2-40B4-BE49-F238E27FC236}">
                <a16:creationId xmlns:a16="http://schemas.microsoft.com/office/drawing/2014/main" id="{43785834-0FF9-423E-9EAB-FA3DF9E8AAD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5115024" y="362115"/>
            <a:ext cx="1490832" cy="251335"/>
          </a:xfrm>
          <a:prstGeom prst="rect">
            <a:avLst/>
          </a:prstGeom>
        </p:spPr>
      </p:pic>
    </p:spTree>
    <p:extLst>
      <p:ext uri="{BB962C8B-B14F-4D97-AF65-F5344CB8AC3E}">
        <p14:creationId xmlns:p14="http://schemas.microsoft.com/office/powerpoint/2010/main" val="28315372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9048" tIns="49524" rIns="99048" bIns="49524" rtlCol="0" anchor="ctr"/>
          <a:lstStyle/>
          <a:p>
            <a:endParaRPr lang="en-US"/>
          </a:p>
        </p:txBody>
      </p:sp>
      <p:sp>
        <p:nvSpPr>
          <p:cNvPr id="5" name="Notes Placeholder 4"/>
          <p:cNvSpPr>
            <a:spLocks noGrp="1"/>
          </p:cNvSpPr>
          <p:nvPr>
            <p:ph type="body" sz="quarter" idx="3"/>
          </p:nvPr>
        </p:nvSpPr>
        <p:spPr>
          <a:xfrm>
            <a:off x="709930" y="4925407"/>
            <a:ext cx="5679440" cy="4029879"/>
          </a:xfrm>
          <a:prstGeom prst="rect">
            <a:avLst/>
          </a:prstGeom>
        </p:spPr>
        <p:txBody>
          <a:bodyPr vert="horz" lIns="0" tIns="0" rIns="0" bIns="0" rtlCol="0"/>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Footer Placeholder 5"/>
          <p:cNvSpPr>
            <a:spLocks noGrp="1"/>
          </p:cNvSpPr>
          <p:nvPr>
            <p:ph type="ftr" sz="quarter" idx="4"/>
          </p:nvPr>
        </p:nvSpPr>
        <p:spPr>
          <a:xfrm>
            <a:off x="493444" y="9579361"/>
            <a:ext cx="5664533" cy="172242"/>
          </a:xfrm>
          <a:prstGeom prst="rect">
            <a:avLst/>
          </a:prstGeom>
        </p:spPr>
        <p:txBody>
          <a:bodyPr vert="horz" wrap="square" lIns="0" tIns="0" rIns="0" bIns="0" rtlCol="0" anchor="b">
            <a:spAutoFit/>
          </a:bodyPr>
          <a:lstStyle>
            <a:lvl1pPr algn="l">
              <a:defRPr sz="1100"/>
            </a:lvl1pPr>
          </a:lstStyle>
          <a:p>
            <a:endParaRPr lang="en-US"/>
          </a:p>
        </p:txBody>
      </p:sp>
      <p:sp>
        <p:nvSpPr>
          <p:cNvPr id="7" name="Slide Number Placeholder 6"/>
          <p:cNvSpPr>
            <a:spLocks noGrp="1"/>
          </p:cNvSpPr>
          <p:nvPr>
            <p:ph type="sldNum" sz="quarter" idx="5"/>
          </p:nvPr>
        </p:nvSpPr>
        <p:spPr>
          <a:xfrm>
            <a:off x="6307690" y="9579361"/>
            <a:ext cx="298166" cy="172242"/>
          </a:xfrm>
          <a:prstGeom prst="rect">
            <a:avLst/>
          </a:prstGeom>
        </p:spPr>
        <p:txBody>
          <a:bodyPr vert="horz" wrap="square" lIns="0" tIns="0" rIns="0" bIns="0" rtlCol="0" anchor="b">
            <a:spAutoFit/>
          </a:bodyPr>
          <a:lstStyle>
            <a:lvl1pPr algn="r">
              <a:defRPr sz="1100"/>
            </a:lvl1pPr>
          </a:lstStyle>
          <a:p>
            <a:fld id="{EC35CF6E-97B7-4784-B200-A3F57902A3A9}" type="slidenum">
              <a:rPr lang="en-US" smtClean="0"/>
              <a:pPr/>
              <a:t>‹Nr.›</a:t>
            </a:fld>
            <a:endParaRPr lang="en-US"/>
          </a:p>
        </p:txBody>
      </p:sp>
      <p:pic>
        <p:nvPicPr>
          <p:cNvPr id="8" name="Aurubis Logo">
            <a:extLst>
              <a:ext uri="{FF2B5EF4-FFF2-40B4-BE49-F238E27FC236}">
                <a16:creationId xmlns:a16="http://schemas.microsoft.com/office/drawing/2014/main" id="{31CAB8C8-89FF-4252-9374-E7D033E276E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5115024" y="362115"/>
            <a:ext cx="1490832" cy="251335"/>
          </a:xfrm>
          <a:prstGeom prst="rect">
            <a:avLst/>
          </a:prstGeom>
        </p:spPr>
      </p:pic>
    </p:spTree>
    <p:extLst>
      <p:ext uri="{BB962C8B-B14F-4D97-AF65-F5344CB8AC3E}">
        <p14:creationId xmlns:p14="http://schemas.microsoft.com/office/powerpoint/2010/main" val="2567562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accent1"/>
        </a:solidFill>
        <a:latin typeface="+mn-lt"/>
        <a:ea typeface="+mn-ea"/>
        <a:cs typeface="+mn-cs"/>
      </a:defRPr>
    </a:lvl1pPr>
    <a:lvl2pPr marL="180975" indent="-180975" algn="l" defTabSz="914400" rtl="0" eaLnBrk="1" latinLnBrk="0" hangingPunct="1">
      <a:buFont typeface="Symbol" panose="05050102010706020507" pitchFamily="18" charset="2"/>
      <a:buChar char="-"/>
      <a:defRPr sz="1200" kern="1200">
        <a:solidFill>
          <a:schemeClr val="tx1"/>
        </a:solidFill>
        <a:latin typeface="+mn-lt"/>
        <a:ea typeface="+mn-ea"/>
        <a:cs typeface="+mn-cs"/>
      </a:defRPr>
    </a:lvl2pPr>
    <a:lvl3pPr marL="357188" indent="-176213" algn="l" defTabSz="914400" rtl="0" eaLnBrk="1" latinLnBrk="0" hangingPunct="1">
      <a:buFont typeface="Symbol" panose="05050102010706020507" pitchFamily="18" charset="2"/>
      <a:buChar char="-"/>
      <a:defRPr sz="1200" kern="1200">
        <a:solidFill>
          <a:schemeClr val="tx1"/>
        </a:solidFill>
        <a:latin typeface="+mn-lt"/>
        <a:ea typeface="+mn-ea"/>
        <a:cs typeface="+mn-cs"/>
      </a:defRPr>
    </a:lvl3pPr>
    <a:lvl4pPr marL="538163" indent="-180975" algn="l" defTabSz="914400" rtl="0" eaLnBrk="1" latinLnBrk="0" hangingPunct="1">
      <a:buFont typeface="Symbol" panose="05050102010706020507" pitchFamily="18" charset="2"/>
      <a:buChar char="-"/>
      <a:defRPr sz="1200" kern="1200">
        <a:solidFill>
          <a:schemeClr val="tx1"/>
        </a:solidFill>
        <a:latin typeface="+mn-lt"/>
        <a:ea typeface="+mn-ea"/>
        <a:cs typeface="+mn-cs"/>
      </a:defRPr>
    </a:lvl4pPr>
    <a:lvl5pPr marL="538163" indent="-180975" algn="l" defTabSz="914400" rtl="0" eaLnBrk="1" latinLnBrk="0" hangingPunct="1">
      <a:buFont typeface="Symbol" panose="05050102010706020507" pitchFamily="18" charset="2"/>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2.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3.xml"/><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16.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1.xml"/><Relationship Id="rId1" Type="http://schemas.openxmlformats.org/officeDocument/2006/relationships/tags" Target="../tags/tag17.xml"/><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1.xml"/><Relationship Id="rId1" Type="http://schemas.openxmlformats.org/officeDocument/2006/relationships/tags" Target="../tags/tag18.xml"/><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1.xml"/><Relationship Id="rId1" Type="http://schemas.openxmlformats.org/officeDocument/2006/relationships/tags" Target="../tags/tag20.xml"/><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Master" Target="../slideMasters/slideMaster1.xml"/><Relationship Id="rId1" Type="http://schemas.openxmlformats.org/officeDocument/2006/relationships/tags" Target="../tags/tag21.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1.xml"/><Relationship Id="rId1" Type="http://schemas.openxmlformats.org/officeDocument/2006/relationships/tags" Target="../tags/tag22.xml"/><Relationship Id="rId4"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Master" Target="../slideMasters/slideMaster1.xml"/><Relationship Id="rId1" Type="http://schemas.openxmlformats.org/officeDocument/2006/relationships/tags" Target="../tags/tag23.xml"/><Relationship Id="rId4" Type="http://schemas.openxmlformats.org/officeDocument/2006/relationships/image" Target="../media/image1.emf"/></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Master" Target="../slideMasters/slideMaster1.xml"/><Relationship Id="rId1" Type="http://schemas.openxmlformats.org/officeDocument/2006/relationships/tags" Target="../tags/tag24.xml"/><Relationship Id="rId4" Type="http://schemas.openxmlformats.org/officeDocument/2006/relationships/image" Target="../media/image1.emf"/></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Master" Target="../slideMasters/slideMaster1.xml"/><Relationship Id="rId1" Type="http://schemas.openxmlformats.org/officeDocument/2006/relationships/tags" Target="../tags/tag25.xml"/><Relationship Id="rId4" Type="http://schemas.openxmlformats.org/officeDocument/2006/relationships/image" Target="../media/image1.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Master" Target="../slideMasters/slideMaster1.xml"/><Relationship Id="rId1" Type="http://schemas.openxmlformats.org/officeDocument/2006/relationships/tags" Target="../tags/tag26.xml"/><Relationship Id="rId4" Type="http://schemas.openxmlformats.org/officeDocument/2006/relationships/image" Target="../media/image1.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1.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Master" Target="../slideMasters/slideMaster1.xml"/><Relationship Id="rId1" Type="http://schemas.openxmlformats.org/officeDocument/2006/relationships/tags" Target="../tags/tag28.xml"/><Relationship Id="rId4" Type="http://schemas.openxmlformats.org/officeDocument/2006/relationships/image" Target="../media/image1.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Master" Target="../slideMasters/slideMaster1.xml"/><Relationship Id="rId1" Type="http://schemas.openxmlformats.org/officeDocument/2006/relationships/tags" Target="../tags/tag29.xml"/><Relationship Id="rId4" Type="http://schemas.openxmlformats.org/officeDocument/2006/relationships/image" Target="../media/image1.emf"/></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Master" Target="../slideMasters/slideMaster1.xml"/><Relationship Id="rId1" Type="http://schemas.openxmlformats.org/officeDocument/2006/relationships/tags" Target="../tags/tag30.xml"/><Relationship Id="rId4" Type="http://schemas.openxmlformats.org/officeDocument/2006/relationships/image" Target="../media/image1.emf"/></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Master" Target="../slideMasters/slideMaster1.xml"/><Relationship Id="rId1" Type="http://schemas.openxmlformats.org/officeDocument/2006/relationships/tags" Target="../tags/tag31.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30.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Master" Target="../slideMasters/slideMaster1.xml"/><Relationship Id="rId1" Type="http://schemas.openxmlformats.org/officeDocument/2006/relationships/tags" Target="../tags/tag32.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31.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Master" Target="../slideMasters/slideMaster1.xml"/><Relationship Id="rId1" Type="http://schemas.openxmlformats.org/officeDocument/2006/relationships/tags" Target="../tags/tag33.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Master" Target="../slideMasters/slideMaster1.xml"/><Relationship Id="rId1" Type="http://schemas.openxmlformats.org/officeDocument/2006/relationships/tags" Target="../tags/tag34.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33.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Master" Target="../slideMasters/slideMaster1.xml"/><Relationship Id="rId1" Type="http://schemas.openxmlformats.org/officeDocument/2006/relationships/tags" Target="../tags/tag35.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6.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8.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9.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0.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 Title Slide with Image">
    <p:spTree>
      <p:nvGrpSpPr>
        <p:cNvPr id="1" name=""/>
        <p:cNvGrpSpPr/>
        <p:nvPr/>
      </p:nvGrpSpPr>
      <p:grpSpPr>
        <a:xfrm>
          <a:off x="0" y="0"/>
          <a:ext cx="0" cy="0"/>
          <a:chOff x="0" y="0"/>
          <a:chExt cx="0" cy="0"/>
        </a:xfrm>
      </p:grpSpPr>
      <p:sp>
        <p:nvSpPr>
          <p:cNvPr id="12" name="Bildplatzhalter 11">
            <a:extLst>
              <a:ext uri="{FF2B5EF4-FFF2-40B4-BE49-F238E27FC236}">
                <a16:creationId xmlns:a16="http://schemas.microsoft.com/office/drawing/2014/main" id="{D8A26923-B208-4019-B341-7CE6E189B962}"/>
              </a:ext>
            </a:extLst>
          </p:cNvPr>
          <p:cNvSpPr>
            <a:spLocks noGrp="1"/>
          </p:cNvSpPr>
          <p:nvPr>
            <p:ph type="pic" sz="quarter" idx="12" hasCustomPrompt="1"/>
          </p:nvPr>
        </p:nvSpPr>
        <p:spPr bwMode="gray">
          <a:xfrm>
            <a:off x="4649174" y="4"/>
            <a:ext cx="7542825" cy="6857996"/>
          </a:xfrm>
          <a:custGeom>
            <a:avLst/>
            <a:gdLst>
              <a:gd name="connsiteX0" fmla="*/ 3947899 w 7542825"/>
              <a:gd name="connsiteY0" fmla="*/ 0 h 6857996"/>
              <a:gd name="connsiteX1" fmla="*/ 7542825 w 7542825"/>
              <a:gd name="connsiteY1" fmla="*/ 0 h 6857996"/>
              <a:gd name="connsiteX2" fmla="*/ 7542825 w 7542825"/>
              <a:gd name="connsiteY2" fmla="*/ 6857996 h 6857996"/>
              <a:gd name="connsiteX3" fmla="*/ 3947900 w 7542825"/>
              <a:gd name="connsiteY3" fmla="*/ 6857996 h 6857996"/>
              <a:gd name="connsiteX4" fmla="*/ 3947900 w 7542825"/>
              <a:gd name="connsiteY4" fmla="*/ 6857984 h 6857996"/>
              <a:gd name="connsiteX5" fmla="*/ 2012707 w 7542825"/>
              <a:gd name="connsiteY5" fmla="*/ 6857984 h 6857996"/>
              <a:gd name="connsiteX6" fmla="*/ 2012700 w 7542825"/>
              <a:gd name="connsiteY6" fmla="*/ 6857996 h 6857996"/>
              <a:gd name="connsiteX7" fmla="*/ 0 w 7542825"/>
              <a:gd name="connsiteY7"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542825" h="6857996">
                <a:moveTo>
                  <a:pt x="3947899" y="0"/>
                </a:moveTo>
                <a:lnTo>
                  <a:pt x="7542825" y="0"/>
                </a:lnTo>
                <a:lnTo>
                  <a:pt x="7542825" y="6857996"/>
                </a:lnTo>
                <a:lnTo>
                  <a:pt x="3947900" y="6857996"/>
                </a:lnTo>
                <a:lnTo>
                  <a:pt x="3947900" y="6857984"/>
                </a:lnTo>
                <a:lnTo>
                  <a:pt x="2012707" y="6857984"/>
                </a:lnTo>
                <a:lnTo>
                  <a:pt x="2012700" y="6857996"/>
                </a:lnTo>
                <a:lnTo>
                  <a:pt x="0" y="6857996"/>
                </a:lnTo>
                <a:close/>
              </a:path>
            </a:pathLst>
          </a:custGeom>
          <a:pattFill prst="wdUpDiag">
            <a:fgClr>
              <a:srgbClr val="DAD9D9"/>
            </a:fgClr>
            <a:bgClr>
              <a:schemeClr val="bg1"/>
            </a:bgClr>
          </a:pattFill>
        </p:spPr>
        <p:txBody>
          <a:bodyPr wrap="square" anchor="b">
            <a:noAutofit/>
          </a:bodyPr>
          <a:lstStyle>
            <a:lvl1pPr algn="r" rtl="0">
              <a:spcBef>
                <a:spcPts val="0"/>
              </a:spcBef>
              <a:defRPr sz="1800"/>
            </a:lvl1pPr>
          </a:lstStyle>
          <a:p>
            <a:r>
              <a:rPr lang="en-US"/>
              <a:t>Add image by clicking on icon</a:t>
            </a:r>
          </a:p>
        </p:txBody>
      </p:sp>
      <p:graphicFrame>
        <p:nvGraphicFramePr>
          <p:cNvPr id="10" name="Object 9" hidden="1">
            <a:extLst>
              <a:ext uri="{FF2B5EF4-FFF2-40B4-BE49-F238E27FC236}">
                <a16:creationId xmlns:a16="http://schemas.microsoft.com/office/drawing/2014/main" id="{58DBFC36-C616-4832-A299-4E65FB9C4E7E}"/>
              </a:ext>
            </a:extLst>
          </p:cNvPr>
          <p:cNvGraphicFramePr>
            <a:graphicFrameLocks noChangeAspect="1"/>
          </p:cNvGraphicFramePr>
          <p:nvPr userDrawn="1">
            <p:custDataLst>
              <p:tags r:id="rId1"/>
            </p:custDataLst>
            <p:extLst>
              <p:ext uri="{D42A27DB-BD31-4B8C-83A1-F6EECF244321}">
                <p14:modId xmlns:p14="http://schemas.microsoft.com/office/powerpoint/2010/main" val="32612280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0" name="Object 9" hidden="1">
                        <a:extLst>
                          <a:ext uri="{FF2B5EF4-FFF2-40B4-BE49-F238E27FC236}">
                            <a16:creationId xmlns:a16="http://schemas.microsoft.com/office/drawing/2014/main" id="{58DBFC36-C616-4832-A299-4E65FB9C4E7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F1DEFF03-AEF9-4A5A-A629-94F3ED52DB82}"/>
              </a:ext>
            </a:extLst>
          </p:cNvPr>
          <p:cNvSpPr>
            <a:spLocks noGrp="1"/>
          </p:cNvSpPr>
          <p:nvPr>
            <p:ph type="title" hasCustomPrompt="1"/>
          </p:nvPr>
        </p:nvSpPr>
        <p:spPr bwMode="gray">
          <a:xfrm>
            <a:off x="587388" y="1706359"/>
            <a:ext cx="5724000" cy="935641"/>
          </a:xfrm>
        </p:spPr>
        <p:txBody>
          <a:bodyPr vert="horz"/>
          <a:lstStyle>
            <a:lvl1pPr rtl="0">
              <a:lnSpc>
                <a:spcPct val="95000"/>
              </a:lnSpc>
              <a:defRPr sz="3200"/>
            </a:lvl1pPr>
          </a:lstStyle>
          <a:p>
            <a:r>
              <a:rPr lang="en-US"/>
              <a:t>Click to edit presentation title (maximum three lines)</a:t>
            </a:r>
          </a:p>
        </p:txBody>
      </p:sp>
      <p:sp>
        <p:nvSpPr>
          <p:cNvPr id="5" name="Rechteck 36">
            <a:extLst>
              <a:ext uri="{FF2B5EF4-FFF2-40B4-BE49-F238E27FC236}">
                <a16:creationId xmlns:a16="http://schemas.microsoft.com/office/drawing/2014/main" id="{AFDF5535-05DF-4EB8-AC21-98275A1F6AA1}"/>
              </a:ext>
            </a:extLst>
          </p:cNvPr>
          <p:cNvSpPr/>
          <p:nvPr userDrawn="1"/>
        </p:nvSpPr>
        <p:spPr bwMode="gray">
          <a:xfrm>
            <a:off x="587388" y="2807022"/>
            <a:ext cx="720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21" name="Text Placeholder 20">
            <a:extLst>
              <a:ext uri="{FF2B5EF4-FFF2-40B4-BE49-F238E27FC236}">
                <a16:creationId xmlns:a16="http://schemas.microsoft.com/office/drawing/2014/main" id="{731BC7F7-CE3B-458F-BECC-20A552B484C7}"/>
              </a:ext>
            </a:extLst>
          </p:cNvPr>
          <p:cNvSpPr>
            <a:spLocks noGrp="1"/>
          </p:cNvSpPr>
          <p:nvPr>
            <p:ph type="body" sz="quarter" idx="10" hasCustomPrompt="1"/>
          </p:nvPr>
        </p:nvSpPr>
        <p:spPr bwMode="gray">
          <a:xfrm>
            <a:off x="587388" y="3112502"/>
            <a:ext cx="5724512" cy="307777"/>
          </a:xfrm>
        </p:spPr>
        <p:txBody>
          <a:bodyPr wrap="square">
            <a:spAutoFit/>
          </a:bodyPr>
          <a:lstStyle>
            <a:lvl1pPr marL="0" indent="0" rtl="0">
              <a:spcBef>
                <a:spcPts val="0"/>
              </a:spcBef>
              <a:buFont typeface="Arial" panose="020B0604020202020204" pitchFamily="34" charset="0"/>
              <a:buNone/>
              <a:defRPr sz="2000" b="0">
                <a:solidFill>
                  <a:schemeClr val="accent1"/>
                </a:solidFill>
              </a:defRPr>
            </a:lvl1pPr>
            <a:lvl2pPr marL="0" indent="0">
              <a:spcBef>
                <a:spcPts val="0"/>
              </a:spcBef>
              <a:buFont typeface="Arial" panose="020B0604020202020204" pitchFamily="34" charset="0"/>
              <a:buNone/>
              <a:defRPr sz="2000" b="0">
                <a:solidFill>
                  <a:schemeClr val="accent1"/>
                </a:solidFill>
              </a:defRPr>
            </a:lvl2pPr>
            <a:lvl3pPr marL="0" indent="0">
              <a:spcBef>
                <a:spcPts val="0"/>
              </a:spcBef>
              <a:buNone/>
              <a:defRPr sz="2000" b="0">
                <a:solidFill>
                  <a:schemeClr val="accent1"/>
                </a:solidFill>
              </a:defRPr>
            </a:lvl3pPr>
            <a:lvl4pPr marL="0" indent="0">
              <a:spcBef>
                <a:spcPts val="0"/>
              </a:spcBef>
              <a:buNone/>
              <a:defRPr sz="2000" b="0">
                <a:solidFill>
                  <a:schemeClr val="accent1"/>
                </a:solidFill>
              </a:defRPr>
            </a:lvl4pPr>
            <a:lvl5pPr marL="0" indent="0">
              <a:spcBef>
                <a:spcPts val="0"/>
              </a:spcBef>
              <a:buNone/>
              <a:defRPr sz="2000" b="0">
                <a:solidFill>
                  <a:schemeClr val="accent1"/>
                </a:solidFill>
              </a:defRPr>
            </a:lvl5pPr>
            <a:lvl6pPr marL="0" indent="0">
              <a:spcBef>
                <a:spcPts val="0"/>
              </a:spcBef>
              <a:buNone/>
              <a:defRPr sz="2000" b="0">
                <a:solidFill>
                  <a:schemeClr val="accent1"/>
                </a:solidFill>
              </a:defRPr>
            </a:lvl6pPr>
            <a:lvl7pPr marL="0" indent="0">
              <a:spcBef>
                <a:spcPts val="0"/>
              </a:spcBef>
              <a:buNone/>
              <a:defRPr sz="2000" b="0">
                <a:solidFill>
                  <a:schemeClr val="accent1"/>
                </a:solidFill>
              </a:defRPr>
            </a:lvl7pPr>
            <a:lvl8pPr marL="0" indent="0">
              <a:spcBef>
                <a:spcPts val="0"/>
              </a:spcBef>
              <a:buNone/>
              <a:defRPr sz="2000" b="0">
                <a:solidFill>
                  <a:schemeClr val="accent1"/>
                </a:solidFill>
              </a:defRPr>
            </a:lvl8pPr>
            <a:lvl9pPr marL="0" indent="0">
              <a:spcBef>
                <a:spcPts val="0"/>
              </a:spcBef>
              <a:buNone/>
              <a:defRPr sz="2000" b="0">
                <a:solidFill>
                  <a:schemeClr val="accent1"/>
                </a:solidFill>
              </a:defRPr>
            </a:lvl9pPr>
          </a:lstStyle>
          <a:p>
            <a:pPr lvl="0"/>
            <a:r>
              <a:rPr lang="en-US" noProof="0"/>
              <a:t>Click to edit subtitle</a:t>
            </a:r>
          </a:p>
        </p:txBody>
      </p:sp>
      <p:sp>
        <p:nvSpPr>
          <p:cNvPr id="22" name="Text Placeholder 20">
            <a:extLst>
              <a:ext uri="{FF2B5EF4-FFF2-40B4-BE49-F238E27FC236}">
                <a16:creationId xmlns:a16="http://schemas.microsoft.com/office/drawing/2014/main" id="{4B852461-1573-4105-BFBA-CB98E197F538}"/>
              </a:ext>
            </a:extLst>
          </p:cNvPr>
          <p:cNvSpPr>
            <a:spLocks noGrp="1"/>
          </p:cNvSpPr>
          <p:nvPr>
            <p:ph type="body" sz="quarter" idx="11" hasCustomPrompt="1"/>
          </p:nvPr>
        </p:nvSpPr>
        <p:spPr bwMode="gray">
          <a:xfrm>
            <a:off x="587388" y="5367655"/>
            <a:ext cx="4104000" cy="215444"/>
          </a:xfrm>
        </p:spPr>
        <p:txBody>
          <a:bodyPr lIns="0" tIns="0" rIns="0" bIns="0" anchor="b">
            <a:spAutoFit/>
          </a:bodyPr>
          <a:lstStyle>
            <a:lvl1pPr marL="0" indent="0" rtl="0">
              <a:spcBef>
                <a:spcPts val="0"/>
              </a:spcBef>
              <a:buFont typeface="Arial" panose="020B0604020202020204" pitchFamily="34" charset="0"/>
              <a:buNone/>
              <a:defRPr sz="1400" b="0">
                <a:solidFill>
                  <a:schemeClr val="tx1"/>
                </a:solidFill>
              </a:defRPr>
            </a:lvl1pPr>
            <a:lvl2pPr marL="0" indent="0">
              <a:spcBef>
                <a:spcPts val="0"/>
              </a:spcBef>
              <a:buFont typeface="Arial" panose="020B0604020202020204" pitchFamily="34" charset="0"/>
              <a:buNone/>
              <a:defRPr sz="1400" b="0">
                <a:solidFill>
                  <a:schemeClr val="tx1"/>
                </a:solidFill>
              </a:defRPr>
            </a:lvl2pPr>
            <a:lvl3pPr marL="0" indent="0">
              <a:spcBef>
                <a:spcPts val="0"/>
              </a:spcBef>
              <a:buNone/>
              <a:defRPr sz="1400" b="0">
                <a:solidFill>
                  <a:schemeClr val="tx1"/>
                </a:solidFill>
              </a:defRPr>
            </a:lvl3pPr>
            <a:lvl4pPr marL="0" indent="0">
              <a:spcBef>
                <a:spcPts val="0"/>
              </a:spcBef>
              <a:buNone/>
              <a:defRPr sz="1400" b="0">
                <a:solidFill>
                  <a:schemeClr val="tx1"/>
                </a:solidFill>
              </a:defRPr>
            </a:lvl4pPr>
            <a:lvl5pPr marL="0" indent="0">
              <a:spcBef>
                <a:spcPts val="0"/>
              </a:spcBef>
              <a:buNone/>
              <a:defRPr sz="1400" b="0">
                <a:solidFill>
                  <a:schemeClr val="tx1"/>
                </a:solidFill>
              </a:defRPr>
            </a:lvl5pPr>
            <a:lvl6pPr marL="0" indent="0">
              <a:spcBef>
                <a:spcPts val="0"/>
              </a:spcBef>
              <a:buNone/>
              <a:defRPr sz="1400" b="0">
                <a:solidFill>
                  <a:schemeClr val="tx1"/>
                </a:solidFill>
              </a:defRPr>
            </a:lvl6pPr>
            <a:lvl7pPr marL="0" indent="0">
              <a:spcBef>
                <a:spcPts val="0"/>
              </a:spcBef>
              <a:buNone/>
              <a:defRPr sz="1400" b="0">
                <a:solidFill>
                  <a:schemeClr val="tx1"/>
                </a:solidFill>
              </a:defRPr>
            </a:lvl7pPr>
            <a:lvl8pPr marL="0" indent="0">
              <a:spcBef>
                <a:spcPts val="0"/>
              </a:spcBef>
              <a:buNone/>
              <a:defRPr sz="1400" b="0">
                <a:solidFill>
                  <a:schemeClr val="tx1"/>
                </a:solidFill>
              </a:defRPr>
            </a:lvl8pPr>
            <a:lvl9pPr marL="0" indent="0">
              <a:spcBef>
                <a:spcPts val="0"/>
              </a:spcBef>
              <a:buNone/>
              <a:defRPr sz="1400" b="0">
                <a:solidFill>
                  <a:schemeClr val="tx1"/>
                </a:solidFill>
              </a:defRPr>
            </a:lvl9pPr>
          </a:lstStyle>
          <a:p>
            <a:pPr lvl="0"/>
            <a:r>
              <a:rPr lang="en-US" noProof="0"/>
              <a:t>Click to edit Name Surname, location, date</a:t>
            </a:r>
          </a:p>
        </p:txBody>
      </p:sp>
      <p:pic>
        <p:nvPicPr>
          <p:cNvPr id="30" name="Aurubis Logo">
            <a:extLst>
              <a:ext uri="{FF2B5EF4-FFF2-40B4-BE49-F238E27FC236}">
                <a16:creationId xmlns:a16="http://schemas.microsoft.com/office/drawing/2014/main" id="{0B220EFE-894A-40D4-B69D-8BDBB5BDE3E1}"/>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bwMode="gray">
          <a:xfrm>
            <a:off x="592989" y="6062539"/>
            <a:ext cx="2285758" cy="356400"/>
          </a:xfrm>
          <a:prstGeom prst="rect">
            <a:avLst/>
          </a:prstGeom>
        </p:spPr>
      </p:pic>
    </p:spTree>
    <p:extLst>
      <p:ext uri="{BB962C8B-B14F-4D97-AF65-F5344CB8AC3E}">
        <p14:creationId xmlns:p14="http://schemas.microsoft.com/office/powerpoint/2010/main" val="37201867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 Title and Text">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14C4B1F7-D2D7-46C1-918F-A4A16314B5E1}"/>
              </a:ext>
            </a:extLst>
          </p:cNvPr>
          <p:cNvGraphicFramePr>
            <a:graphicFrameLocks noChangeAspect="1"/>
          </p:cNvGraphicFramePr>
          <p:nvPr userDrawn="1">
            <p:custDataLst>
              <p:tags r:id="rId1"/>
            </p:custDataLst>
            <p:extLst>
              <p:ext uri="{D42A27DB-BD31-4B8C-83A1-F6EECF244321}">
                <p14:modId xmlns:p14="http://schemas.microsoft.com/office/powerpoint/2010/main" val="23596944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5" name="Object 4" hidden="1">
                        <a:extLst>
                          <a:ext uri="{FF2B5EF4-FFF2-40B4-BE49-F238E27FC236}">
                            <a16:creationId xmlns:a16="http://schemas.microsoft.com/office/drawing/2014/main" id="{14C4B1F7-D2D7-46C1-918F-A4A16314B5E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CDDC5E9-9726-4EF9-88AD-F1F0E6F9BA34}"/>
              </a:ext>
            </a:extLst>
          </p:cNvPr>
          <p:cNvSpPr>
            <a:spLocks noGrp="1"/>
          </p:cNvSpPr>
          <p:nvPr>
            <p:ph type="title" hasCustomPrompt="1"/>
          </p:nvPr>
        </p:nvSpPr>
        <p:spPr bwMode="gray"/>
        <p:txBody>
          <a:bodyPr vert="horz"/>
          <a:lstStyle/>
          <a:p>
            <a:r>
              <a:rPr lang="en-US" noProof="0"/>
              <a:t>Click to edit slide title (maximum two lines)</a:t>
            </a:r>
            <a:endParaRPr lang="en-US"/>
          </a:p>
        </p:txBody>
      </p:sp>
      <p:sp>
        <p:nvSpPr>
          <p:cNvPr id="11" name="Slash Left">
            <a:extLst>
              <a:ext uri="{FF2B5EF4-FFF2-40B4-BE49-F238E27FC236}">
                <a16:creationId xmlns:a16="http://schemas.microsoft.com/office/drawing/2014/main" id="{856CD55B-EC53-4343-8402-0D09942F657B}"/>
              </a:ext>
            </a:extLst>
          </p:cNvPr>
          <p:cNvSpPr>
            <a:spLocks noGrp="1"/>
          </p:cNvSpPr>
          <p:nvPr>
            <p:ph type="body" sz="quarter" idx="13" hasCustomPrompt="1"/>
          </p:nvPr>
        </p:nvSpPr>
        <p:spPr bwMode="gray">
          <a:xfrm>
            <a:off x="877102"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3" name="Slash Right">
            <a:extLst>
              <a:ext uri="{FF2B5EF4-FFF2-40B4-BE49-F238E27FC236}">
                <a16:creationId xmlns:a16="http://schemas.microsoft.com/office/drawing/2014/main" id="{E5D454D3-E524-4858-AB6B-3AC9A81005DC}"/>
              </a:ext>
            </a:extLst>
          </p:cNvPr>
          <p:cNvSpPr>
            <a:spLocks noGrp="1"/>
          </p:cNvSpPr>
          <p:nvPr>
            <p:ph type="body" sz="quarter" idx="14" hasCustomPrompt="1"/>
          </p:nvPr>
        </p:nvSpPr>
        <p:spPr bwMode="gray">
          <a:xfrm>
            <a:off x="11179020"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4" name="Footer Placeholder 13">
            <a:extLst>
              <a:ext uri="{FF2B5EF4-FFF2-40B4-BE49-F238E27FC236}">
                <a16:creationId xmlns:a16="http://schemas.microsoft.com/office/drawing/2014/main" id="{7288B05C-F631-43AB-B31C-F51437223B23}"/>
              </a:ext>
            </a:extLst>
          </p:cNvPr>
          <p:cNvSpPr>
            <a:spLocks noGrp="1"/>
          </p:cNvSpPr>
          <p:nvPr>
            <p:ph type="ftr" sz="quarter" idx="15"/>
          </p:nvPr>
        </p:nvSpPr>
        <p:spPr bwMode="gray"/>
        <p:txBody>
          <a:bodyPr/>
          <a:lstStyle/>
          <a:p>
            <a:r>
              <a:rPr lang="en-US"/>
              <a:t>Placeholder for the presentation title (Insert → header and footer)</a:t>
            </a:r>
          </a:p>
        </p:txBody>
      </p:sp>
      <p:sp>
        <p:nvSpPr>
          <p:cNvPr id="15" name="Slide Number Placeholder 14">
            <a:extLst>
              <a:ext uri="{FF2B5EF4-FFF2-40B4-BE49-F238E27FC236}">
                <a16:creationId xmlns:a16="http://schemas.microsoft.com/office/drawing/2014/main" id="{3E8CBCF1-161E-4628-A4E6-9B6BEE5432F6}"/>
              </a:ext>
            </a:extLst>
          </p:cNvPr>
          <p:cNvSpPr>
            <a:spLocks noGrp="1"/>
          </p:cNvSpPr>
          <p:nvPr>
            <p:ph type="sldNum" sz="quarter" idx="16"/>
          </p:nvPr>
        </p:nvSpPr>
        <p:spPr bwMode="gray"/>
        <p:txBody>
          <a:bodyPr/>
          <a:lstStyle/>
          <a:p>
            <a:fld id="{A051B6CE-0894-4100-B171-CE3E6FD55C96}" type="slidenum">
              <a:rPr lang="en-US" smtClean="0"/>
              <a:pPr/>
              <a:t>‹Nr.›</a:t>
            </a:fld>
            <a:endParaRPr lang="en-US"/>
          </a:p>
        </p:txBody>
      </p:sp>
      <p:sp>
        <p:nvSpPr>
          <p:cNvPr id="4" name="Text Placeholder 3">
            <a:extLst>
              <a:ext uri="{FF2B5EF4-FFF2-40B4-BE49-F238E27FC236}">
                <a16:creationId xmlns:a16="http://schemas.microsoft.com/office/drawing/2014/main" id="{92A2DA09-4D46-4872-8972-92776E44AA17}"/>
              </a:ext>
            </a:extLst>
          </p:cNvPr>
          <p:cNvSpPr>
            <a:spLocks noGrp="1"/>
          </p:cNvSpPr>
          <p:nvPr>
            <p:ph type="body" sz="quarter" idx="17" hasCustomPrompt="1"/>
          </p:nvPr>
        </p:nvSpPr>
        <p:spPr bwMode="gray">
          <a:xfrm>
            <a:off x="371364" y="1412776"/>
            <a:ext cx="11448000" cy="5004000"/>
          </a:xfrm>
        </p:spPr>
        <p:txBody>
          <a:body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370772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Text and Conclusion">
    <p:spTree>
      <p:nvGrpSpPr>
        <p:cNvPr id="1" name=""/>
        <p:cNvGrpSpPr/>
        <p:nvPr/>
      </p:nvGrpSpPr>
      <p:grpSpPr>
        <a:xfrm>
          <a:off x="0" y="0"/>
          <a:ext cx="0" cy="0"/>
          <a:chOff x="0" y="0"/>
          <a:chExt cx="0" cy="0"/>
        </a:xfrm>
      </p:grpSpPr>
      <p:sp>
        <p:nvSpPr>
          <p:cNvPr id="25" name="Textplatzhalter 24">
            <a:extLst>
              <a:ext uri="{FF2B5EF4-FFF2-40B4-BE49-F238E27FC236}">
                <a16:creationId xmlns:a16="http://schemas.microsoft.com/office/drawing/2014/main" id="{739E0BA3-51BC-4AB0-8A08-2D039D549302}"/>
              </a:ext>
            </a:extLst>
          </p:cNvPr>
          <p:cNvSpPr>
            <a:spLocks noGrp="1"/>
          </p:cNvSpPr>
          <p:nvPr>
            <p:ph type="body" sz="quarter" idx="18" hasCustomPrompt="1"/>
          </p:nvPr>
        </p:nvSpPr>
        <p:spPr bwMode="gray">
          <a:xfrm>
            <a:off x="374653" y="5697980"/>
            <a:ext cx="11813440" cy="719137"/>
          </a:xfrm>
          <a:custGeom>
            <a:avLst/>
            <a:gdLst>
              <a:gd name="connsiteX0" fmla="*/ 0 w 11813440"/>
              <a:gd name="connsiteY0" fmla="*/ 0 h 719137"/>
              <a:gd name="connsiteX1" fmla="*/ 11813440 w 11813440"/>
              <a:gd name="connsiteY1" fmla="*/ 0 h 719137"/>
              <a:gd name="connsiteX2" fmla="*/ 11399458 w 11813440"/>
              <a:gd name="connsiteY2" fmla="*/ 719137 h 719137"/>
              <a:gd name="connsiteX3" fmla="*/ 0 w 11813440"/>
              <a:gd name="connsiteY3" fmla="*/ 719137 h 719137"/>
            </a:gdLst>
            <a:ahLst/>
            <a:cxnLst>
              <a:cxn ang="0">
                <a:pos x="connsiteX0" y="connsiteY0"/>
              </a:cxn>
              <a:cxn ang="0">
                <a:pos x="connsiteX1" y="connsiteY1"/>
              </a:cxn>
              <a:cxn ang="0">
                <a:pos x="connsiteX2" y="connsiteY2"/>
              </a:cxn>
              <a:cxn ang="0">
                <a:pos x="connsiteX3" y="connsiteY3"/>
              </a:cxn>
            </a:cxnLst>
            <a:rect l="l" t="t" r="r" b="b"/>
            <a:pathLst>
              <a:path w="11813440" h="719137">
                <a:moveTo>
                  <a:pt x="0" y="0"/>
                </a:moveTo>
                <a:lnTo>
                  <a:pt x="11813440" y="0"/>
                </a:lnTo>
                <a:lnTo>
                  <a:pt x="11399458" y="719137"/>
                </a:lnTo>
                <a:lnTo>
                  <a:pt x="0" y="719137"/>
                </a:lnTo>
                <a:close/>
              </a:path>
            </a:pathLst>
          </a:custGeom>
          <a:solidFill>
            <a:schemeClr val="tx2"/>
          </a:solidFill>
        </p:spPr>
        <p:txBody>
          <a:bodyPr wrap="square" lIns="504000" rIns="360000" anchor="ctr">
            <a:noAutofit/>
          </a:bodyPr>
          <a:lstStyle>
            <a:lvl1pPr>
              <a:defRPr sz="1800" b="1"/>
            </a:lvl1pPr>
          </a:lstStyle>
          <a:p>
            <a:pPr lvl="0"/>
            <a:r>
              <a:rPr lang="de-DE"/>
              <a:t>Click </a:t>
            </a:r>
            <a:r>
              <a:rPr lang="de-DE" err="1"/>
              <a:t>to</a:t>
            </a:r>
            <a:r>
              <a:rPr lang="de-DE"/>
              <a:t> </a:t>
            </a:r>
            <a:r>
              <a:rPr lang="de-DE" err="1"/>
              <a:t>edit</a:t>
            </a:r>
            <a:r>
              <a:rPr lang="de-DE"/>
              <a:t> </a:t>
            </a:r>
            <a:r>
              <a:rPr lang="de-DE" err="1"/>
              <a:t>text</a:t>
            </a:r>
            <a:endParaRPr lang="de-DE"/>
          </a:p>
        </p:txBody>
      </p:sp>
      <p:graphicFrame>
        <p:nvGraphicFramePr>
          <p:cNvPr id="5" name="Object 4" hidden="1">
            <a:extLst>
              <a:ext uri="{FF2B5EF4-FFF2-40B4-BE49-F238E27FC236}">
                <a16:creationId xmlns:a16="http://schemas.microsoft.com/office/drawing/2014/main" id="{14C4B1F7-D2D7-46C1-918F-A4A16314B5E1}"/>
              </a:ext>
            </a:extLst>
          </p:cNvPr>
          <p:cNvGraphicFramePr>
            <a:graphicFrameLocks noChangeAspect="1"/>
          </p:cNvGraphicFramePr>
          <p:nvPr userDrawn="1">
            <p:custDataLst>
              <p:tags r:id="rId1"/>
            </p:custDataLst>
            <p:extLst>
              <p:ext uri="{D42A27DB-BD31-4B8C-83A1-F6EECF244321}">
                <p14:modId xmlns:p14="http://schemas.microsoft.com/office/powerpoint/2010/main" val="13284957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5" name="Object 4" hidden="1">
                        <a:extLst>
                          <a:ext uri="{FF2B5EF4-FFF2-40B4-BE49-F238E27FC236}">
                            <a16:creationId xmlns:a16="http://schemas.microsoft.com/office/drawing/2014/main" id="{14C4B1F7-D2D7-46C1-918F-A4A16314B5E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CDDC5E9-9726-4EF9-88AD-F1F0E6F9BA34}"/>
              </a:ext>
            </a:extLst>
          </p:cNvPr>
          <p:cNvSpPr>
            <a:spLocks noGrp="1"/>
          </p:cNvSpPr>
          <p:nvPr>
            <p:ph type="title" hasCustomPrompt="1"/>
          </p:nvPr>
        </p:nvSpPr>
        <p:spPr bwMode="gray"/>
        <p:txBody>
          <a:bodyPr vert="horz"/>
          <a:lstStyle/>
          <a:p>
            <a:r>
              <a:rPr lang="en-US" noProof="0"/>
              <a:t>Click to edit slide title (maximum two lines)</a:t>
            </a:r>
            <a:endParaRPr lang="en-US"/>
          </a:p>
        </p:txBody>
      </p:sp>
      <p:sp>
        <p:nvSpPr>
          <p:cNvPr id="11" name="Slash Left">
            <a:extLst>
              <a:ext uri="{FF2B5EF4-FFF2-40B4-BE49-F238E27FC236}">
                <a16:creationId xmlns:a16="http://schemas.microsoft.com/office/drawing/2014/main" id="{856CD55B-EC53-4343-8402-0D09942F657B}"/>
              </a:ext>
            </a:extLst>
          </p:cNvPr>
          <p:cNvSpPr>
            <a:spLocks noGrp="1"/>
          </p:cNvSpPr>
          <p:nvPr>
            <p:ph type="body" sz="quarter" idx="13" hasCustomPrompt="1"/>
          </p:nvPr>
        </p:nvSpPr>
        <p:spPr bwMode="gray">
          <a:xfrm>
            <a:off x="877102"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3" name="Slash Right">
            <a:extLst>
              <a:ext uri="{FF2B5EF4-FFF2-40B4-BE49-F238E27FC236}">
                <a16:creationId xmlns:a16="http://schemas.microsoft.com/office/drawing/2014/main" id="{E5D454D3-E524-4858-AB6B-3AC9A81005DC}"/>
              </a:ext>
            </a:extLst>
          </p:cNvPr>
          <p:cNvSpPr>
            <a:spLocks noGrp="1"/>
          </p:cNvSpPr>
          <p:nvPr>
            <p:ph type="body" sz="quarter" idx="14" hasCustomPrompt="1"/>
          </p:nvPr>
        </p:nvSpPr>
        <p:spPr bwMode="gray">
          <a:xfrm>
            <a:off x="11179020"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4" name="Footer Placeholder 13">
            <a:extLst>
              <a:ext uri="{FF2B5EF4-FFF2-40B4-BE49-F238E27FC236}">
                <a16:creationId xmlns:a16="http://schemas.microsoft.com/office/drawing/2014/main" id="{7288B05C-F631-43AB-B31C-F51437223B23}"/>
              </a:ext>
            </a:extLst>
          </p:cNvPr>
          <p:cNvSpPr>
            <a:spLocks noGrp="1"/>
          </p:cNvSpPr>
          <p:nvPr>
            <p:ph type="ftr" sz="quarter" idx="15"/>
          </p:nvPr>
        </p:nvSpPr>
        <p:spPr bwMode="gray"/>
        <p:txBody>
          <a:bodyPr/>
          <a:lstStyle/>
          <a:p>
            <a:r>
              <a:rPr lang="en-US"/>
              <a:t>Placeholder for the presentation title (Insert → header and footer)</a:t>
            </a:r>
          </a:p>
        </p:txBody>
      </p:sp>
      <p:sp>
        <p:nvSpPr>
          <p:cNvPr id="15" name="Slide Number Placeholder 14">
            <a:extLst>
              <a:ext uri="{FF2B5EF4-FFF2-40B4-BE49-F238E27FC236}">
                <a16:creationId xmlns:a16="http://schemas.microsoft.com/office/drawing/2014/main" id="{3E8CBCF1-161E-4628-A4E6-9B6BEE5432F6}"/>
              </a:ext>
            </a:extLst>
          </p:cNvPr>
          <p:cNvSpPr>
            <a:spLocks noGrp="1"/>
          </p:cNvSpPr>
          <p:nvPr>
            <p:ph type="sldNum" sz="quarter" idx="16"/>
          </p:nvPr>
        </p:nvSpPr>
        <p:spPr bwMode="gray"/>
        <p:txBody>
          <a:bodyPr/>
          <a:lstStyle/>
          <a:p>
            <a:fld id="{A051B6CE-0894-4100-B171-CE3E6FD55C96}" type="slidenum">
              <a:rPr lang="en-US" smtClean="0"/>
              <a:pPr/>
              <a:t>‹Nr.›</a:t>
            </a:fld>
            <a:endParaRPr lang="en-US"/>
          </a:p>
        </p:txBody>
      </p:sp>
      <p:sp>
        <p:nvSpPr>
          <p:cNvPr id="4" name="Text Placeholder 3">
            <a:extLst>
              <a:ext uri="{FF2B5EF4-FFF2-40B4-BE49-F238E27FC236}">
                <a16:creationId xmlns:a16="http://schemas.microsoft.com/office/drawing/2014/main" id="{92A2DA09-4D46-4872-8972-92776E44AA17}"/>
              </a:ext>
            </a:extLst>
          </p:cNvPr>
          <p:cNvSpPr>
            <a:spLocks noGrp="1"/>
          </p:cNvSpPr>
          <p:nvPr>
            <p:ph type="body" sz="quarter" idx="17" hasCustomPrompt="1"/>
          </p:nvPr>
        </p:nvSpPr>
        <p:spPr bwMode="gray">
          <a:xfrm>
            <a:off x="371364" y="1412776"/>
            <a:ext cx="11448000" cy="4212000"/>
          </a:xfrm>
        </p:spPr>
        <p:txBody>
          <a:body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 name="Textplatzhalter 19">
            <a:extLst>
              <a:ext uri="{FF2B5EF4-FFF2-40B4-BE49-F238E27FC236}">
                <a16:creationId xmlns:a16="http://schemas.microsoft.com/office/drawing/2014/main" id="{4CDA38F4-6EA2-4539-882F-FEAC0D6272FC}"/>
              </a:ext>
            </a:extLst>
          </p:cNvPr>
          <p:cNvSpPr>
            <a:spLocks noGrp="1"/>
          </p:cNvSpPr>
          <p:nvPr>
            <p:ph type="body" sz="quarter" idx="19" hasCustomPrompt="1"/>
          </p:nvPr>
        </p:nvSpPr>
        <p:spPr bwMode="gray">
          <a:xfrm>
            <a:off x="457660" y="5929404"/>
            <a:ext cx="318759" cy="256288"/>
          </a:xfrm>
          <a:custGeom>
            <a:avLst/>
            <a:gdLst>
              <a:gd name="connsiteX0" fmla="*/ 143857 w 318759"/>
              <a:gd name="connsiteY0" fmla="*/ 0 h 256288"/>
              <a:gd name="connsiteX1" fmla="*/ 230338 w 318759"/>
              <a:gd name="connsiteY1" fmla="*/ 0 h 256288"/>
              <a:gd name="connsiteX2" fmla="*/ 318759 w 318759"/>
              <a:gd name="connsiteY2" fmla="*/ 128145 h 256288"/>
              <a:gd name="connsiteX3" fmla="*/ 230338 w 318759"/>
              <a:gd name="connsiteY3" fmla="*/ 256288 h 256288"/>
              <a:gd name="connsiteX4" fmla="*/ 143857 w 318759"/>
              <a:gd name="connsiteY4" fmla="*/ 256288 h 256288"/>
              <a:gd name="connsiteX5" fmla="*/ 220637 w 318759"/>
              <a:gd name="connsiteY5" fmla="*/ 128006 h 256288"/>
              <a:gd name="connsiteX6" fmla="*/ 0 w 318759"/>
              <a:gd name="connsiteY6" fmla="*/ 0 h 256288"/>
              <a:gd name="connsiteX7" fmla="*/ 86758 w 318759"/>
              <a:gd name="connsiteY7" fmla="*/ 0 h 256288"/>
              <a:gd name="connsiteX8" fmla="*/ 174902 w 318759"/>
              <a:gd name="connsiteY8" fmla="*/ 128006 h 256288"/>
              <a:gd name="connsiteX9" fmla="*/ 86758 w 318759"/>
              <a:gd name="connsiteY9" fmla="*/ 256288 h 256288"/>
              <a:gd name="connsiteX10" fmla="*/ 0 w 318759"/>
              <a:gd name="connsiteY10" fmla="*/ 256288 h 256288"/>
              <a:gd name="connsiteX11" fmla="*/ 76779 w 318759"/>
              <a:gd name="connsiteY11" fmla="*/ 128145 h 25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759" h="256288">
                <a:moveTo>
                  <a:pt x="143857" y="0"/>
                </a:moveTo>
                <a:lnTo>
                  <a:pt x="230338" y="0"/>
                </a:lnTo>
                <a:lnTo>
                  <a:pt x="318759" y="128145"/>
                </a:lnTo>
                <a:lnTo>
                  <a:pt x="230338" y="256288"/>
                </a:lnTo>
                <a:lnTo>
                  <a:pt x="143857" y="256288"/>
                </a:lnTo>
                <a:lnTo>
                  <a:pt x="220637" y="128006"/>
                </a:lnTo>
                <a:close/>
                <a:moveTo>
                  <a:pt x="0" y="0"/>
                </a:moveTo>
                <a:lnTo>
                  <a:pt x="86758" y="0"/>
                </a:lnTo>
                <a:lnTo>
                  <a:pt x="174902" y="128006"/>
                </a:lnTo>
                <a:lnTo>
                  <a:pt x="86758" y="256288"/>
                </a:lnTo>
                <a:lnTo>
                  <a:pt x="0" y="256288"/>
                </a:lnTo>
                <a:lnTo>
                  <a:pt x="76779" y="128145"/>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a:noFill/>
              </a:defRPr>
            </a:lvl1pPr>
            <a:lvl2pPr marL="0" indent="0">
              <a:spcBef>
                <a:spcPts val="0"/>
              </a:spcBef>
              <a:buFont typeface="Arial" panose="020B0604020202020204" pitchFamily="34" charset="0"/>
              <a:buNone/>
              <a:defRPr sz="100">
                <a:noFill/>
              </a:defRPr>
            </a:lvl2pPr>
            <a:lvl3pPr marL="0" indent="0">
              <a:spcBef>
                <a:spcPts val="0"/>
              </a:spcBef>
              <a:buNone/>
              <a:defRPr sz="100">
                <a:noFill/>
              </a:defRPr>
            </a:lvl3pPr>
            <a:lvl4pPr marL="0" indent="0">
              <a:spcBef>
                <a:spcPts val="0"/>
              </a:spcBef>
              <a:buNone/>
              <a:defRPr sz="100">
                <a:noFill/>
              </a:defRPr>
            </a:lvl4pPr>
            <a:lvl5pPr marL="0" indent="0">
              <a:spcBef>
                <a:spcPts val="0"/>
              </a:spcBef>
              <a:buNone/>
              <a:defRPr sz="100">
                <a:noFill/>
              </a:defRPr>
            </a:lvl5pPr>
            <a:lvl6pPr marL="0" indent="0">
              <a:spcBef>
                <a:spcPts val="0"/>
              </a:spcBef>
              <a:buNone/>
              <a:defRPr sz="100">
                <a:noFill/>
              </a:defRPr>
            </a:lvl6pPr>
            <a:lvl7pPr marL="0" indent="0">
              <a:spcBef>
                <a:spcPts val="0"/>
              </a:spcBef>
              <a:buNone/>
              <a:defRPr sz="100">
                <a:noFill/>
              </a:defRPr>
            </a:lvl7pPr>
            <a:lvl8pPr marL="0" indent="0">
              <a:spcBef>
                <a:spcPts val="0"/>
              </a:spcBef>
              <a:buNone/>
              <a:defRPr sz="100">
                <a:noFill/>
              </a:defRPr>
            </a:lvl8pPr>
            <a:lvl9pPr marL="0" indent="0">
              <a:spcBef>
                <a:spcPts val="0"/>
              </a:spcBef>
              <a:buNone/>
              <a:defRPr sz="100">
                <a:noFill/>
              </a:defRPr>
            </a:lvl9pPr>
          </a:lstStyle>
          <a:p>
            <a:pPr lvl="0"/>
            <a:r>
              <a:rPr lang="de-DE" noProof="0"/>
              <a:t> </a:t>
            </a:r>
          </a:p>
        </p:txBody>
      </p:sp>
    </p:spTree>
    <p:extLst>
      <p:ext uri="{BB962C8B-B14F-4D97-AF65-F5344CB8AC3E}">
        <p14:creationId xmlns:p14="http://schemas.microsoft.com/office/powerpoint/2010/main" val="4150127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 Title and Text (two columns)">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7E308F24-F943-4D12-BB86-425F60D916E5}"/>
              </a:ext>
            </a:extLst>
          </p:cNvPr>
          <p:cNvGraphicFramePr>
            <a:graphicFrameLocks noChangeAspect="1"/>
          </p:cNvGraphicFramePr>
          <p:nvPr userDrawn="1">
            <p:custDataLst>
              <p:tags r:id="rId1"/>
            </p:custDataLst>
            <p:extLst>
              <p:ext uri="{D42A27DB-BD31-4B8C-83A1-F6EECF244321}">
                <p14:modId xmlns:p14="http://schemas.microsoft.com/office/powerpoint/2010/main" val="1482309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5" name="Object 4" hidden="1">
                        <a:extLst>
                          <a:ext uri="{FF2B5EF4-FFF2-40B4-BE49-F238E27FC236}">
                            <a16:creationId xmlns:a16="http://schemas.microsoft.com/office/drawing/2014/main" id="{7E308F24-F943-4D12-BB86-425F60D916E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CDDC5E9-9726-4EF9-88AD-F1F0E6F9BA34}"/>
              </a:ext>
            </a:extLst>
          </p:cNvPr>
          <p:cNvSpPr>
            <a:spLocks noGrp="1"/>
          </p:cNvSpPr>
          <p:nvPr>
            <p:ph type="title" hasCustomPrompt="1"/>
          </p:nvPr>
        </p:nvSpPr>
        <p:spPr bwMode="gray"/>
        <p:txBody>
          <a:bodyPr vert="horz"/>
          <a:lstStyle>
            <a:lvl1pPr rtl="0">
              <a:defRPr/>
            </a:lvl1pPr>
          </a:lstStyle>
          <a:p>
            <a:r>
              <a:rPr lang="en-US" noProof="0"/>
              <a:t>Click to edit slide title (maximum two lines)</a:t>
            </a:r>
            <a:endParaRPr lang="en-US"/>
          </a:p>
        </p:txBody>
      </p:sp>
      <p:sp>
        <p:nvSpPr>
          <p:cNvPr id="11" name="Slash Left">
            <a:extLst>
              <a:ext uri="{FF2B5EF4-FFF2-40B4-BE49-F238E27FC236}">
                <a16:creationId xmlns:a16="http://schemas.microsoft.com/office/drawing/2014/main" id="{856CD55B-EC53-4343-8402-0D09942F657B}"/>
              </a:ext>
            </a:extLst>
          </p:cNvPr>
          <p:cNvSpPr>
            <a:spLocks noGrp="1"/>
          </p:cNvSpPr>
          <p:nvPr>
            <p:ph type="body" sz="quarter" idx="13" hasCustomPrompt="1"/>
          </p:nvPr>
        </p:nvSpPr>
        <p:spPr bwMode="gray">
          <a:xfrm>
            <a:off x="877102"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rtl="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3" name="Slash Right">
            <a:extLst>
              <a:ext uri="{FF2B5EF4-FFF2-40B4-BE49-F238E27FC236}">
                <a16:creationId xmlns:a16="http://schemas.microsoft.com/office/drawing/2014/main" id="{E5D454D3-E524-4858-AB6B-3AC9A81005DC}"/>
              </a:ext>
            </a:extLst>
          </p:cNvPr>
          <p:cNvSpPr>
            <a:spLocks noGrp="1"/>
          </p:cNvSpPr>
          <p:nvPr>
            <p:ph type="body" sz="quarter" idx="14" hasCustomPrompt="1"/>
          </p:nvPr>
        </p:nvSpPr>
        <p:spPr bwMode="gray">
          <a:xfrm>
            <a:off x="11179020"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rtl="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4" name="Footer Placeholder 13">
            <a:extLst>
              <a:ext uri="{FF2B5EF4-FFF2-40B4-BE49-F238E27FC236}">
                <a16:creationId xmlns:a16="http://schemas.microsoft.com/office/drawing/2014/main" id="{7288B05C-F631-43AB-B31C-F51437223B23}"/>
              </a:ext>
            </a:extLst>
          </p:cNvPr>
          <p:cNvSpPr>
            <a:spLocks noGrp="1"/>
          </p:cNvSpPr>
          <p:nvPr>
            <p:ph type="ftr" sz="quarter" idx="15"/>
          </p:nvPr>
        </p:nvSpPr>
        <p:spPr bwMode="gray"/>
        <p:txBody>
          <a:bodyPr/>
          <a:lstStyle>
            <a:lvl1pPr rtl="0">
              <a:defRPr/>
            </a:lvl1pPr>
          </a:lstStyle>
          <a:p>
            <a:r>
              <a:rPr lang="en-US"/>
              <a:t>Placeholder for the presentation title (Insert → header and footer)</a:t>
            </a:r>
          </a:p>
        </p:txBody>
      </p:sp>
      <p:sp>
        <p:nvSpPr>
          <p:cNvPr id="15" name="Slide Number Placeholder 14">
            <a:extLst>
              <a:ext uri="{FF2B5EF4-FFF2-40B4-BE49-F238E27FC236}">
                <a16:creationId xmlns:a16="http://schemas.microsoft.com/office/drawing/2014/main" id="{3E8CBCF1-161E-4628-A4E6-9B6BEE5432F6}"/>
              </a:ext>
            </a:extLst>
          </p:cNvPr>
          <p:cNvSpPr>
            <a:spLocks noGrp="1"/>
          </p:cNvSpPr>
          <p:nvPr>
            <p:ph type="sldNum" sz="quarter" idx="16"/>
          </p:nvPr>
        </p:nvSpPr>
        <p:spPr bwMode="gray"/>
        <p:txBody>
          <a:bodyPr/>
          <a:lstStyle>
            <a:lvl1pPr rtl="0">
              <a:defRPr/>
            </a:lvl1pPr>
          </a:lstStyle>
          <a:p>
            <a:fld id="{A051B6CE-0894-4100-B171-CE3E6FD55C96}" type="slidenum">
              <a:rPr lang="en-US" smtClean="0"/>
              <a:pPr/>
              <a:t>‹Nr.›</a:t>
            </a:fld>
            <a:endParaRPr lang="en-US"/>
          </a:p>
        </p:txBody>
      </p:sp>
      <p:sp>
        <p:nvSpPr>
          <p:cNvPr id="4" name="Text Placeholder 3">
            <a:extLst>
              <a:ext uri="{FF2B5EF4-FFF2-40B4-BE49-F238E27FC236}">
                <a16:creationId xmlns:a16="http://schemas.microsoft.com/office/drawing/2014/main" id="{92A2DA09-4D46-4872-8972-92776E44AA17}"/>
              </a:ext>
            </a:extLst>
          </p:cNvPr>
          <p:cNvSpPr>
            <a:spLocks noGrp="1"/>
          </p:cNvSpPr>
          <p:nvPr>
            <p:ph type="body" sz="quarter" idx="17" hasCustomPrompt="1"/>
          </p:nvPr>
        </p:nvSpPr>
        <p:spPr bwMode="gray">
          <a:xfrm>
            <a:off x="371364" y="1412776"/>
            <a:ext cx="5508736" cy="5004000"/>
          </a:xfrm>
        </p:spPr>
        <p:txBody>
          <a:bodyPr/>
          <a:lstStyle>
            <a:lvl1pPr rtl="0">
              <a:defRPr/>
            </a:lvl1pPr>
            <a:lvl2pPr rtl="0">
              <a:defRPr/>
            </a:lvl2pPr>
            <a:lvl3pPr rtl="0">
              <a:defRPr/>
            </a:lvl3pPr>
            <a:lvl4pPr rtl="0">
              <a:defRPr/>
            </a:lvl4pPr>
            <a:lvl5pPr rtl="0">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Text Placeholder 3">
            <a:extLst>
              <a:ext uri="{FF2B5EF4-FFF2-40B4-BE49-F238E27FC236}">
                <a16:creationId xmlns:a16="http://schemas.microsoft.com/office/drawing/2014/main" id="{3F1C1BC1-4089-4FC6-BF4B-6D9E2AE6F61F}"/>
              </a:ext>
            </a:extLst>
          </p:cNvPr>
          <p:cNvSpPr>
            <a:spLocks noGrp="1"/>
          </p:cNvSpPr>
          <p:nvPr>
            <p:ph type="body" sz="quarter" idx="18" hasCustomPrompt="1"/>
          </p:nvPr>
        </p:nvSpPr>
        <p:spPr bwMode="gray">
          <a:xfrm>
            <a:off x="6312024" y="1412776"/>
            <a:ext cx="5508736" cy="5004000"/>
          </a:xfrm>
        </p:spPr>
        <p:txBody>
          <a:bodyPr/>
          <a:lstStyle>
            <a:lvl1pPr rtl="0">
              <a:defRPr/>
            </a:lvl1pPr>
            <a:lvl2pPr rtl="0">
              <a:defRPr/>
            </a:lvl2pPr>
            <a:lvl3pPr rtl="0">
              <a:defRPr/>
            </a:lvl3pPr>
            <a:lvl4pPr rtl="0">
              <a:defRPr/>
            </a:lvl4pPr>
            <a:lvl5pPr rtl="0">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5360481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 Title and Text (three columns)">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7E308F24-F943-4D12-BB86-425F60D916E5}"/>
              </a:ext>
            </a:extLst>
          </p:cNvPr>
          <p:cNvGraphicFramePr>
            <a:graphicFrameLocks noChangeAspect="1"/>
          </p:cNvGraphicFramePr>
          <p:nvPr userDrawn="1">
            <p:custDataLst>
              <p:tags r:id="rId1"/>
            </p:custDataLst>
            <p:extLst>
              <p:ext uri="{D42A27DB-BD31-4B8C-83A1-F6EECF244321}">
                <p14:modId xmlns:p14="http://schemas.microsoft.com/office/powerpoint/2010/main" val="30242785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5" name="Object 4" hidden="1">
                        <a:extLst>
                          <a:ext uri="{FF2B5EF4-FFF2-40B4-BE49-F238E27FC236}">
                            <a16:creationId xmlns:a16="http://schemas.microsoft.com/office/drawing/2014/main" id="{7E308F24-F943-4D12-BB86-425F60D916E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CDDC5E9-9726-4EF9-88AD-F1F0E6F9BA34}"/>
              </a:ext>
            </a:extLst>
          </p:cNvPr>
          <p:cNvSpPr>
            <a:spLocks noGrp="1"/>
          </p:cNvSpPr>
          <p:nvPr>
            <p:ph type="title" hasCustomPrompt="1"/>
          </p:nvPr>
        </p:nvSpPr>
        <p:spPr bwMode="gray">
          <a:xfrm>
            <a:off x="371363" y="648304"/>
            <a:ext cx="11448000" cy="362984"/>
          </a:xfrm>
        </p:spPr>
        <p:txBody>
          <a:bodyPr vert="horz"/>
          <a:lstStyle>
            <a:lvl1pPr rtl="0">
              <a:defRPr/>
            </a:lvl1pPr>
          </a:lstStyle>
          <a:p>
            <a:r>
              <a:rPr lang="en-US" noProof="0"/>
              <a:t>Click to edit slide title (maximum two lines)</a:t>
            </a:r>
            <a:endParaRPr lang="en-US"/>
          </a:p>
        </p:txBody>
      </p:sp>
      <p:sp>
        <p:nvSpPr>
          <p:cNvPr id="11" name="Slash Left">
            <a:extLst>
              <a:ext uri="{FF2B5EF4-FFF2-40B4-BE49-F238E27FC236}">
                <a16:creationId xmlns:a16="http://schemas.microsoft.com/office/drawing/2014/main" id="{856CD55B-EC53-4343-8402-0D09942F657B}"/>
              </a:ext>
            </a:extLst>
          </p:cNvPr>
          <p:cNvSpPr>
            <a:spLocks noGrp="1"/>
          </p:cNvSpPr>
          <p:nvPr>
            <p:ph type="body" sz="quarter" idx="13" hasCustomPrompt="1"/>
          </p:nvPr>
        </p:nvSpPr>
        <p:spPr bwMode="gray">
          <a:xfrm>
            <a:off x="877102"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rtl="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3" name="Slash Right">
            <a:extLst>
              <a:ext uri="{FF2B5EF4-FFF2-40B4-BE49-F238E27FC236}">
                <a16:creationId xmlns:a16="http://schemas.microsoft.com/office/drawing/2014/main" id="{E5D454D3-E524-4858-AB6B-3AC9A81005DC}"/>
              </a:ext>
            </a:extLst>
          </p:cNvPr>
          <p:cNvSpPr>
            <a:spLocks noGrp="1"/>
          </p:cNvSpPr>
          <p:nvPr>
            <p:ph type="body" sz="quarter" idx="14" hasCustomPrompt="1"/>
          </p:nvPr>
        </p:nvSpPr>
        <p:spPr bwMode="gray">
          <a:xfrm>
            <a:off x="11179020"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rtl="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4" name="Footer Placeholder 13">
            <a:extLst>
              <a:ext uri="{FF2B5EF4-FFF2-40B4-BE49-F238E27FC236}">
                <a16:creationId xmlns:a16="http://schemas.microsoft.com/office/drawing/2014/main" id="{7288B05C-F631-43AB-B31C-F51437223B23}"/>
              </a:ext>
            </a:extLst>
          </p:cNvPr>
          <p:cNvSpPr>
            <a:spLocks noGrp="1"/>
          </p:cNvSpPr>
          <p:nvPr>
            <p:ph type="ftr" sz="quarter" idx="15"/>
          </p:nvPr>
        </p:nvSpPr>
        <p:spPr bwMode="gray"/>
        <p:txBody>
          <a:bodyPr/>
          <a:lstStyle>
            <a:lvl1pPr rtl="0">
              <a:defRPr/>
            </a:lvl1pPr>
          </a:lstStyle>
          <a:p>
            <a:r>
              <a:rPr lang="en-US"/>
              <a:t>Placeholder for the presentation title (Insert → header and footer)</a:t>
            </a:r>
          </a:p>
        </p:txBody>
      </p:sp>
      <p:sp>
        <p:nvSpPr>
          <p:cNvPr id="15" name="Slide Number Placeholder 14">
            <a:extLst>
              <a:ext uri="{FF2B5EF4-FFF2-40B4-BE49-F238E27FC236}">
                <a16:creationId xmlns:a16="http://schemas.microsoft.com/office/drawing/2014/main" id="{3E8CBCF1-161E-4628-A4E6-9B6BEE5432F6}"/>
              </a:ext>
            </a:extLst>
          </p:cNvPr>
          <p:cNvSpPr>
            <a:spLocks noGrp="1"/>
          </p:cNvSpPr>
          <p:nvPr>
            <p:ph type="sldNum" sz="quarter" idx="16"/>
          </p:nvPr>
        </p:nvSpPr>
        <p:spPr bwMode="gray"/>
        <p:txBody>
          <a:bodyPr/>
          <a:lstStyle>
            <a:lvl1pPr rtl="0">
              <a:defRPr/>
            </a:lvl1pPr>
          </a:lstStyle>
          <a:p>
            <a:fld id="{A051B6CE-0894-4100-B171-CE3E6FD55C96}" type="slidenum">
              <a:rPr lang="en-US" smtClean="0"/>
              <a:pPr/>
              <a:t>‹Nr.›</a:t>
            </a:fld>
            <a:endParaRPr lang="en-US"/>
          </a:p>
        </p:txBody>
      </p:sp>
      <p:sp>
        <p:nvSpPr>
          <p:cNvPr id="4" name="Text Placeholder 3">
            <a:extLst>
              <a:ext uri="{FF2B5EF4-FFF2-40B4-BE49-F238E27FC236}">
                <a16:creationId xmlns:a16="http://schemas.microsoft.com/office/drawing/2014/main" id="{92A2DA09-4D46-4872-8972-92776E44AA17}"/>
              </a:ext>
            </a:extLst>
          </p:cNvPr>
          <p:cNvSpPr>
            <a:spLocks noGrp="1"/>
          </p:cNvSpPr>
          <p:nvPr>
            <p:ph type="body" sz="quarter" idx="17" hasCustomPrompt="1"/>
          </p:nvPr>
        </p:nvSpPr>
        <p:spPr bwMode="gray">
          <a:xfrm>
            <a:off x="371364" y="1412776"/>
            <a:ext cx="3528000" cy="5004000"/>
          </a:xfrm>
        </p:spPr>
        <p:txBody>
          <a:bodyPr/>
          <a:lstStyle>
            <a:lvl1pPr rtl="0">
              <a:defRPr/>
            </a:lvl1pPr>
            <a:lvl2pPr rtl="0">
              <a:defRPr/>
            </a:lvl2pPr>
            <a:lvl3pPr rtl="0">
              <a:defRPr/>
            </a:lvl3pPr>
            <a:lvl4pPr rtl="0">
              <a:defRPr/>
            </a:lvl4pPr>
            <a:lvl5pPr rtl="0">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Text Placeholder 3">
            <a:extLst>
              <a:ext uri="{FF2B5EF4-FFF2-40B4-BE49-F238E27FC236}">
                <a16:creationId xmlns:a16="http://schemas.microsoft.com/office/drawing/2014/main" id="{3F1C1BC1-4089-4FC6-BF4B-6D9E2AE6F61F}"/>
              </a:ext>
            </a:extLst>
          </p:cNvPr>
          <p:cNvSpPr>
            <a:spLocks noGrp="1"/>
          </p:cNvSpPr>
          <p:nvPr>
            <p:ph type="body" sz="quarter" idx="18" hasCustomPrompt="1"/>
          </p:nvPr>
        </p:nvSpPr>
        <p:spPr bwMode="gray">
          <a:xfrm>
            <a:off x="4331363" y="1412776"/>
            <a:ext cx="3528000" cy="5004000"/>
          </a:xfrm>
        </p:spPr>
        <p:txBody>
          <a:bodyPr/>
          <a:lstStyle>
            <a:lvl1pPr rtl="0">
              <a:defRPr/>
            </a:lvl1pPr>
            <a:lvl2pPr rtl="0">
              <a:defRPr/>
            </a:lvl2pPr>
            <a:lvl3pPr rtl="0">
              <a:defRPr/>
            </a:lvl3pPr>
            <a:lvl4pPr rtl="0">
              <a:defRPr/>
            </a:lvl4pPr>
            <a:lvl5pPr rtl="0">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ext Placeholder 3">
            <a:extLst>
              <a:ext uri="{FF2B5EF4-FFF2-40B4-BE49-F238E27FC236}">
                <a16:creationId xmlns:a16="http://schemas.microsoft.com/office/drawing/2014/main" id="{5AEB6F08-0198-4644-B090-031B46A04C6D}"/>
              </a:ext>
            </a:extLst>
          </p:cNvPr>
          <p:cNvSpPr>
            <a:spLocks noGrp="1"/>
          </p:cNvSpPr>
          <p:nvPr>
            <p:ph type="body" sz="quarter" idx="19" hasCustomPrompt="1"/>
          </p:nvPr>
        </p:nvSpPr>
        <p:spPr bwMode="gray">
          <a:xfrm>
            <a:off x="8291363" y="1412776"/>
            <a:ext cx="3528000" cy="5004000"/>
          </a:xfrm>
        </p:spPr>
        <p:txBody>
          <a:bodyPr/>
          <a:lstStyle>
            <a:lvl1pPr rtl="0">
              <a:defRPr/>
            </a:lvl1pPr>
            <a:lvl2pPr rtl="0">
              <a:defRPr/>
            </a:lvl2pPr>
            <a:lvl3pPr rtl="0">
              <a:defRPr/>
            </a:lvl3pPr>
            <a:lvl4pPr rtl="0">
              <a:defRPr/>
            </a:lvl4pPr>
            <a:lvl5pPr rtl="0">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264599734"/>
      </p:ext>
    </p:extLst>
  </p:cSld>
  <p:clrMapOvr>
    <a:masterClrMapping/>
  </p:clrMapOvr>
  <p:extLst>
    <p:ext uri="{DCECCB84-F9BA-43D5-87BE-67443E8EF086}">
      <p15:sldGuideLst xmlns:p15="http://schemas.microsoft.com/office/powerpoint/2012/main">
        <p15:guide id="1" pos="2729" userDrawn="1">
          <p15:clr>
            <a:srgbClr val="FBAE40"/>
          </p15:clr>
        </p15:guide>
        <p15:guide id="2" pos="2457" userDrawn="1">
          <p15:clr>
            <a:srgbClr val="FBAE40"/>
          </p15:clr>
        </p15:guide>
        <p15:guide id="3" pos="4951" userDrawn="1">
          <p15:clr>
            <a:srgbClr val="FBAE40"/>
          </p15:clr>
        </p15:guide>
        <p15:guide id="4" pos="5223"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 Title and Chart">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59210AC-1B4C-4091-804C-31B88BFE80B7}"/>
              </a:ext>
            </a:extLst>
          </p:cNvPr>
          <p:cNvGraphicFramePr>
            <a:graphicFrameLocks noChangeAspect="1"/>
          </p:cNvGraphicFramePr>
          <p:nvPr userDrawn="1">
            <p:custDataLst>
              <p:tags r:id="rId1"/>
            </p:custDataLst>
            <p:extLst>
              <p:ext uri="{D42A27DB-BD31-4B8C-83A1-F6EECF244321}">
                <p14:modId xmlns:p14="http://schemas.microsoft.com/office/powerpoint/2010/main" val="6435528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859210AC-1B4C-4091-804C-31B88BFE80B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CDDC5E9-9726-4EF9-88AD-F1F0E6F9BA34}"/>
              </a:ext>
            </a:extLst>
          </p:cNvPr>
          <p:cNvSpPr>
            <a:spLocks noGrp="1"/>
          </p:cNvSpPr>
          <p:nvPr>
            <p:ph type="title" hasCustomPrompt="1"/>
          </p:nvPr>
        </p:nvSpPr>
        <p:spPr bwMode="gray"/>
        <p:txBody>
          <a:bodyPr vert="horz"/>
          <a:lstStyle/>
          <a:p>
            <a:r>
              <a:rPr lang="en-US" noProof="0"/>
              <a:t>Click to edit slide title (maximum two lines)</a:t>
            </a:r>
            <a:endParaRPr lang="en-US"/>
          </a:p>
        </p:txBody>
      </p:sp>
      <p:sp>
        <p:nvSpPr>
          <p:cNvPr id="11" name="Slash Left">
            <a:extLst>
              <a:ext uri="{FF2B5EF4-FFF2-40B4-BE49-F238E27FC236}">
                <a16:creationId xmlns:a16="http://schemas.microsoft.com/office/drawing/2014/main" id="{856CD55B-EC53-4343-8402-0D09942F657B}"/>
              </a:ext>
            </a:extLst>
          </p:cNvPr>
          <p:cNvSpPr>
            <a:spLocks noGrp="1"/>
          </p:cNvSpPr>
          <p:nvPr>
            <p:ph type="body" sz="quarter" idx="13" hasCustomPrompt="1"/>
          </p:nvPr>
        </p:nvSpPr>
        <p:spPr bwMode="gray">
          <a:xfrm>
            <a:off x="877102"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3" name="Slash Right">
            <a:extLst>
              <a:ext uri="{FF2B5EF4-FFF2-40B4-BE49-F238E27FC236}">
                <a16:creationId xmlns:a16="http://schemas.microsoft.com/office/drawing/2014/main" id="{E5D454D3-E524-4858-AB6B-3AC9A81005DC}"/>
              </a:ext>
            </a:extLst>
          </p:cNvPr>
          <p:cNvSpPr>
            <a:spLocks noGrp="1"/>
          </p:cNvSpPr>
          <p:nvPr>
            <p:ph type="body" sz="quarter" idx="14" hasCustomPrompt="1"/>
          </p:nvPr>
        </p:nvSpPr>
        <p:spPr bwMode="gray">
          <a:xfrm>
            <a:off x="11179020"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4" name="Footer Placeholder 13">
            <a:extLst>
              <a:ext uri="{FF2B5EF4-FFF2-40B4-BE49-F238E27FC236}">
                <a16:creationId xmlns:a16="http://schemas.microsoft.com/office/drawing/2014/main" id="{7288B05C-F631-43AB-B31C-F51437223B23}"/>
              </a:ext>
            </a:extLst>
          </p:cNvPr>
          <p:cNvSpPr>
            <a:spLocks noGrp="1"/>
          </p:cNvSpPr>
          <p:nvPr>
            <p:ph type="ftr" sz="quarter" idx="15"/>
          </p:nvPr>
        </p:nvSpPr>
        <p:spPr bwMode="gray"/>
        <p:txBody>
          <a:bodyPr/>
          <a:lstStyle/>
          <a:p>
            <a:r>
              <a:rPr lang="en-US"/>
              <a:t>Placeholder for the presentation title (Insert → header and footer)</a:t>
            </a:r>
          </a:p>
        </p:txBody>
      </p:sp>
      <p:sp>
        <p:nvSpPr>
          <p:cNvPr id="15" name="Slide Number Placeholder 14">
            <a:extLst>
              <a:ext uri="{FF2B5EF4-FFF2-40B4-BE49-F238E27FC236}">
                <a16:creationId xmlns:a16="http://schemas.microsoft.com/office/drawing/2014/main" id="{3E8CBCF1-161E-4628-A4E6-9B6BEE5432F6}"/>
              </a:ext>
            </a:extLst>
          </p:cNvPr>
          <p:cNvSpPr>
            <a:spLocks noGrp="1"/>
          </p:cNvSpPr>
          <p:nvPr>
            <p:ph type="sldNum" sz="quarter" idx="16"/>
          </p:nvPr>
        </p:nvSpPr>
        <p:spPr bwMode="gray"/>
        <p:txBody>
          <a:bodyPr/>
          <a:lstStyle/>
          <a:p>
            <a:fld id="{A051B6CE-0894-4100-B171-CE3E6FD55C96}" type="slidenum">
              <a:rPr lang="en-US" smtClean="0"/>
              <a:pPr/>
              <a:t>‹Nr.›</a:t>
            </a:fld>
            <a:endParaRPr lang="en-US"/>
          </a:p>
        </p:txBody>
      </p:sp>
      <p:sp>
        <p:nvSpPr>
          <p:cNvPr id="4" name="Textplatzhalter 3">
            <a:extLst>
              <a:ext uri="{FF2B5EF4-FFF2-40B4-BE49-F238E27FC236}">
                <a16:creationId xmlns:a16="http://schemas.microsoft.com/office/drawing/2014/main" id="{A6827E2D-0F42-4033-9F36-E8C5468BE7D0}"/>
              </a:ext>
            </a:extLst>
          </p:cNvPr>
          <p:cNvSpPr>
            <a:spLocks noGrp="1"/>
          </p:cNvSpPr>
          <p:nvPr>
            <p:ph type="body" sz="quarter" idx="17" hasCustomPrompt="1"/>
          </p:nvPr>
        </p:nvSpPr>
        <p:spPr bwMode="gray">
          <a:xfrm>
            <a:off x="371475" y="1411200"/>
            <a:ext cx="11449050" cy="307777"/>
          </a:xfrm>
        </p:spPr>
        <p:txBody>
          <a:bodyPr>
            <a:spAutoFit/>
          </a:bodyPr>
          <a:lstStyle>
            <a:lvl1pPr>
              <a:spcBef>
                <a:spcPts val="0"/>
              </a:spcBef>
              <a:defRPr/>
            </a:lvl1pPr>
          </a:lstStyle>
          <a:p>
            <a:pPr lvl="0"/>
            <a:r>
              <a:rPr lang="en-US"/>
              <a:t>Click to edit chart title</a:t>
            </a:r>
          </a:p>
        </p:txBody>
      </p:sp>
      <p:sp>
        <p:nvSpPr>
          <p:cNvPr id="10" name="Textplatzhalter 3">
            <a:extLst>
              <a:ext uri="{FF2B5EF4-FFF2-40B4-BE49-F238E27FC236}">
                <a16:creationId xmlns:a16="http://schemas.microsoft.com/office/drawing/2014/main" id="{EBFB1BA2-A3B2-42B2-9093-A228C44B6D16}"/>
              </a:ext>
            </a:extLst>
          </p:cNvPr>
          <p:cNvSpPr>
            <a:spLocks noGrp="1"/>
          </p:cNvSpPr>
          <p:nvPr>
            <p:ph type="body" sz="quarter" idx="18" hasCustomPrompt="1"/>
          </p:nvPr>
        </p:nvSpPr>
        <p:spPr bwMode="gray">
          <a:xfrm>
            <a:off x="371475" y="1735200"/>
            <a:ext cx="11449050" cy="215444"/>
          </a:xfrm>
        </p:spPr>
        <p:txBody>
          <a:bodyPr>
            <a:spAutoFit/>
          </a:bodyPr>
          <a:lstStyle>
            <a:lvl1pPr>
              <a:spcBef>
                <a:spcPts val="0"/>
              </a:spcBef>
              <a:defRPr sz="1400">
                <a:solidFill>
                  <a:schemeClr val="tx1"/>
                </a:solidFill>
              </a:defRPr>
            </a:lvl1pPr>
          </a:lstStyle>
          <a:p>
            <a:pPr lvl="0"/>
            <a:r>
              <a:rPr lang="en-US"/>
              <a:t>Click to edit unit measure</a:t>
            </a:r>
          </a:p>
        </p:txBody>
      </p:sp>
      <p:sp>
        <p:nvSpPr>
          <p:cNvPr id="7" name="Diagrammplatzhalter 6">
            <a:extLst>
              <a:ext uri="{FF2B5EF4-FFF2-40B4-BE49-F238E27FC236}">
                <a16:creationId xmlns:a16="http://schemas.microsoft.com/office/drawing/2014/main" id="{2C26CD3D-481E-4459-B5F2-6ABE98CE0667}"/>
              </a:ext>
            </a:extLst>
          </p:cNvPr>
          <p:cNvSpPr>
            <a:spLocks noGrp="1"/>
          </p:cNvSpPr>
          <p:nvPr>
            <p:ph type="chart" sz="quarter" idx="19" hasCustomPrompt="1"/>
          </p:nvPr>
        </p:nvSpPr>
        <p:spPr bwMode="gray">
          <a:xfrm>
            <a:off x="371475" y="2088000"/>
            <a:ext cx="11447463" cy="3996000"/>
          </a:xfrm>
        </p:spPr>
        <p:txBody>
          <a:bodyPr/>
          <a:lstStyle>
            <a:lvl1pPr>
              <a:defRPr sz="1800"/>
            </a:lvl1pPr>
          </a:lstStyle>
          <a:p>
            <a:r>
              <a:rPr lang="en-US" noProof="0"/>
              <a:t>Add chart by clicking on icon</a:t>
            </a:r>
          </a:p>
        </p:txBody>
      </p:sp>
      <p:sp>
        <p:nvSpPr>
          <p:cNvPr id="16" name="Textplatzhalter 3">
            <a:extLst>
              <a:ext uri="{FF2B5EF4-FFF2-40B4-BE49-F238E27FC236}">
                <a16:creationId xmlns:a16="http://schemas.microsoft.com/office/drawing/2014/main" id="{91087138-63BE-41A0-98B8-E67743421D2E}"/>
              </a:ext>
            </a:extLst>
          </p:cNvPr>
          <p:cNvSpPr>
            <a:spLocks noGrp="1"/>
          </p:cNvSpPr>
          <p:nvPr>
            <p:ph type="body" sz="quarter" idx="20" hasCustomPrompt="1"/>
          </p:nvPr>
        </p:nvSpPr>
        <p:spPr bwMode="gray">
          <a:xfrm>
            <a:off x="371475" y="6263444"/>
            <a:ext cx="11449050" cy="153888"/>
          </a:xfrm>
        </p:spPr>
        <p:txBody>
          <a:bodyPr anchor="b" anchorCtr="0">
            <a:spAutoFit/>
          </a:bodyPr>
          <a:lstStyle>
            <a:lvl1pPr>
              <a:spcBef>
                <a:spcPts val="0"/>
              </a:spcBef>
              <a:defRPr sz="1000">
                <a:solidFill>
                  <a:schemeClr val="tx1"/>
                </a:solidFill>
              </a:defRPr>
            </a:lvl1pPr>
          </a:lstStyle>
          <a:p>
            <a:pPr lvl="0"/>
            <a:r>
              <a:rPr lang="en-US"/>
              <a:t>Click to edit footnote/source</a:t>
            </a:r>
          </a:p>
        </p:txBody>
      </p:sp>
    </p:spTree>
    <p:extLst>
      <p:ext uri="{BB962C8B-B14F-4D97-AF65-F5344CB8AC3E}">
        <p14:creationId xmlns:p14="http://schemas.microsoft.com/office/powerpoint/2010/main" val="4144484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 Title and two Charts">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59210AC-1B4C-4091-804C-31B88BFE80B7}"/>
              </a:ext>
            </a:extLst>
          </p:cNvPr>
          <p:cNvGraphicFramePr>
            <a:graphicFrameLocks noChangeAspect="1"/>
          </p:cNvGraphicFramePr>
          <p:nvPr userDrawn="1">
            <p:custDataLst>
              <p:tags r:id="rId1"/>
            </p:custDataLst>
            <p:extLst>
              <p:ext uri="{D42A27DB-BD31-4B8C-83A1-F6EECF244321}">
                <p14:modId xmlns:p14="http://schemas.microsoft.com/office/powerpoint/2010/main" val="41527749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859210AC-1B4C-4091-804C-31B88BFE80B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CDDC5E9-9726-4EF9-88AD-F1F0E6F9BA34}"/>
              </a:ext>
            </a:extLst>
          </p:cNvPr>
          <p:cNvSpPr>
            <a:spLocks noGrp="1"/>
          </p:cNvSpPr>
          <p:nvPr>
            <p:ph type="title" hasCustomPrompt="1"/>
          </p:nvPr>
        </p:nvSpPr>
        <p:spPr bwMode="gray">
          <a:xfrm>
            <a:off x="371363" y="648304"/>
            <a:ext cx="11448000" cy="362984"/>
          </a:xfrm>
        </p:spPr>
        <p:txBody>
          <a:bodyPr vert="horz"/>
          <a:lstStyle/>
          <a:p>
            <a:r>
              <a:rPr lang="en-US" noProof="0"/>
              <a:t>Click to edit slide title (maximum two lines)</a:t>
            </a:r>
            <a:endParaRPr lang="en-US"/>
          </a:p>
        </p:txBody>
      </p:sp>
      <p:sp>
        <p:nvSpPr>
          <p:cNvPr id="11" name="Slash Left">
            <a:extLst>
              <a:ext uri="{FF2B5EF4-FFF2-40B4-BE49-F238E27FC236}">
                <a16:creationId xmlns:a16="http://schemas.microsoft.com/office/drawing/2014/main" id="{856CD55B-EC53-4343-8402-0D09942F657B}"/>
              </a:ext>
            </a:extLst>
          </p:cNvPr>
          <p:cNvSpPr>
            <a:spLocks noGrp="1"/>
          </p:cNvSpPr>
          <p:nvPr>
            <p:ph type="body" sz="quarter" idx="13" hasCustomPrompt="1"/>
          </p:nvPr>
        </p:nvSpPr>
        <p:spPr bwMode="gray">
          <a:xfrm>
            <a:off x="877102"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3" name="Slash Right">
            <a:extLst>
              <a:ext uri="{FF2B5EF4-FFF2-40B4-BE49-F238E27FC236}">
                <a16:creationId xmlns:a16="http://schemas.microsoft.com/office/drawing/2014/main" id="{E5D454D3-E524-4858-AB6B-3AC9A81005DC}"/>
              </a:ext>
            </a:extLst>
          </p:cNvPr>
          <p:cNvSpPr>
            <a:spLocks noGrp="1"/>
          </p:cNvSpPr>
          <p:nvPr>
            <p:ph type="body" sz="quarter" idx="14" hasCustomPrompt="1"/>
          </p:nvPr>
        </p:nvSpPr>
        <p:spPr bwMode="gray">
          <a:xfrm>
            <a:off x="11179020"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4" name="Footer Placeholder 13">
            <a:extLst>
              <a:ext uri="{FF2B5EF4-FFF2-40B4-BE49-F238E27FC236}">
                <a16:creationId xmlns:a16="http://schemas.microsoft.com/office/drawing/2014/main" id="{7288B05C-F631-43AB-B31C-F51437223B23}"/>
              </a:ext>
            </a:extLst>
          </p:cNvPr>
          <p:cNvSpPr>
            <a:spLocks noGrp="1"/>
          </p:cNvSpPr>
          <p:nvPr>
            <p:ph type="ftr" sz="quarter" idx="15"/>
          </p:nvPr>
        </p:nvSpPr>
        <p:spPr bwMode="gray"/>
        <p:txBody>
          <a:bodyPr/>
          <a:lstStyle/>
          <a:p>
            <a:r>
              <a:rPr lang="en-US"/>
              <a:t>Placeholder for the presentation title (Insert → header and footer)</a:t>
            </a:r>
          </a:p>
        </p:txBody>
      </p:sp>
      <p:sp>
        <p:nvSpPr>
          <p:cNvPr id="15" name="Slide Number Placeholder 14">
            <a:extLst>
              <a:ext uri="{FF2B5EF4-FFF2-40B4-BE49-F238E27FC236}">
                <a16:creationId xmlns:a16="http://schemas.microsoft.com/office/drawing/2014/main" id="{3E8CBCF1-161E-4628-A4E6-9B6BEE5432F6}"/>
              </a:ext>
            </a:extLst>
          </p:cNvPr>
          <p:cNvSpPr>
            <a:spLocks noGrp="1"/>
          </p:cNvSpPr>
          <p:nvPr>
            <p:ph type="sldNum" sz="quarter" idx="16"/>
          </p:nvPr>
        </p:nvSpPr>
        <p:spPr bwMode="gray"/>
        <p:txBody>
          <a:bodyPr/>
          <a:lstStyle/>
          <a:p>
            <a:fld id="{A051B6CE-0894-4100-B171-CE3E6FD55C96}" type="slidenum">
              <a:rPr lang="en-US" smtClean="0"/>
              <a:pPr/>
              <a:t>‹Nr.›</a:t>
            </a:fld>
            <a:endParaRPr lang="en-US"/>
          </a:p>
        </p:txBody>
      </p:sp>
      <p:sp>
        <p:nvSpPr>
          <p:cNvPr id="4" name="Textplatzhalter 3">
            <a:extLst>
              <a:ext uri="{FF2B5EF4-FFF2-40B4-BE49-F238E27FC236}">
                <a16:creationId xmlns:a16="http://schemas.microsoft.com/office/drawing/2014/main" id="{A6827E2D-0F42-4033-9F36-E8C5468BE7D0}"/>
              </a:ext>
            </a:extLst>
          </p:cNvPr>
          <p:cNvSpPr>
            <a:spLocks noGrp="1"/>
          </p:cNvSpPr>
          <p:nvPr>
            <p:ph type="body" sz="quarter" idx="17" hasCustomPrompt="1"/>
          </p:nvPr>
        </p:nvSpPr>
        <p:spPr bwMode="gray">
          <a:xfrm>
            <a:off x="371475" y="1411200"/>
            <a:ext cx="5509389" cy="307777"/>
          </a:xfrm>
        </p:spPr>
        <p:txBody>
          <a:bodyPr wrap="square">
            <a:spAutoFit/>
          </a:bodyPr>
          <a:lstStyle>
            <a:lvl1pPr>
              <a:spcBef>
                <a:spcPts val="0"/>
              </a:spcBef>
              <a:defRPr/>
            </a:lvl1pPr>
          </a:lstStyle>
          <a:p>
            <a:pPr lvl="0"/>
            <a:r>
              <a:rPr lang="en-US"/>
              <a:t>Click to edit chart title</a:t>
            </a:r>
          </a:p>
        </p:txBody>
      </p:sp>
      <p:sp>
        <p:nvSpPr>
          <p:cNvPr id="10" name="Textplatzhalter 3">
            <a:extLst>
              <a:ext uri="{FF2B5EF4-FFF2-40B4-BE49-F238E27FC236}">
                <a16:creationId xmlns:a16="http://schemas.microsoft.com/office/drawing/2014/main" id="{EBFB1BA2-A3B2-42B2-9093-A228C44B6D16}"/>
              </a:ext>
            </a:extLst>
          </p:cNvPr>
          <p:cNvSpPr>
            <a:spLocks noGrp="1"/>
          </p:cNvSpPr>
          <p:nvPr>
            <p:ph type="body" sz="quarter" idx="18" hasCustomPrompt="1"/>
          </p:nvPr>
        </p:nvSpPr>
        <p:spPr bwMode="gray">
          <a:xfrm>
            <a:off x="371475" y="1735200"/>
            <a:ext cx="5509389" cy="215444"/>
          </a:xfrm>
        </p:spPr>
        <p:txBody>
          <a:bodyPr wrap="square">
            <a:spAutoFit/>
          </a:bodyPr>
          <a:lstStyle>
            <a:lvl1pPr>
              <a:spcBef>
                <a:spcPts val="0"/>
              </a:spcBef>
              <a:defRPr sz="1400">
                <a:solidFill>
                  <a:schemeClr val="tx1"/>
                </a:solidFill>
              </a:defRPr>
            </a:lvl1pPr>
          </a:lstStyle>
          <a:p>
            <a:pPr lvl="0"/>
            <a:r>
              <a:rPr lang="en-US"/>
              <a:t>Click to edit unit measure</a:t>
            </a:r>
          </a:p>
        </p:txBody>
      </p:sp>
      <p:sp>
        <p:nvSpPr>
          <p:cNvPr id="7" name="Diagrammplatzhalter 6">
            <a:extLst>
              <a:ext uri="{FF2B5EF4-FFF2-40B4-BE49-F238E27FC236}">
                <a16:creationId xmlns:a16="http://schemas.microsoft.com/office/drawing/2014/main" id="{2C26CD3D-481E-4459-B5F2-6ABE98CE0667}"/>
              </a:ext>
            </a:extLst>
          </p:cNvPr>
          <p:cNvSpPr>
            <a:spLocks noGrp="1"/>
          </p:cNvSpPr>
          <p:nvPr>
            <p:ph type="chart" sz="quarter" idx="19" hasCustomPrompt="1"/>
          </p:nvPr>
        </p:nvSpPr>
        <p:spPr bwMode="gray">
          <a:xfrm>
            <a:off x="371475" y="2088000"/>
            <a:ext cx="5508625" cy="3996000"/>
          </a:xfrm>
        </p:spPr>
        <p:txBody>
          <a:bodyPr/>
          <a:lstStyle>
            <a:lvl1pPr>
              <a:defRPr sz="1800"/>
            </a:lvl1pPr>
          </a:lstStyle>
          <a:p>
            <a:r>
              <a:rPr lang="en-US" noProof="0"/>
              <a:t>Add chart by clicking on icon</a:t>
            </a:r>
          </a:p>
        </p:txBody>
      </p:sp>
      <p:sp>
        <p:nvSpPr>
          <p:cNvPr id="16" name="Textplatzhalter 3">
            <a:extLst>
              <a:ext uri="{FF2B5EF4-FFF2-40B4-BE49-F238E27FC236}">
                <a16:creationId xmlns:a16="http://schemas.microsoft.com/office/drawing/2014/main" id="{91087138-63BE-41A0-98B8-E67743421D2E}"/>
              </a:ext>
            </a:extLst>
          </p:cNvPr>
          <p:cNvSpPr>
            <a:spLocks noGrp="1"/>
          </p:cNvSpPr>
          <p:nvPr>
            <p:ph type="body" sz="quarter" idx="20" hasCustomPrompt="1"/>
          </p:nvPr>
        </p:nvSpPr>
        <p:spPr bwMode="gray">
          <a:xfrm>
            <a:off x="371475" y="6263444"/>
            <a:ext cx="5509389" cy="153888"/>
          </a:xfrm>
        </p:spPr>
        <p:txBody>
          <a:bodyPr wrap="square" anchor="b" anchorCtr="0">
            <a:spAutoFit/>
          </a:bodyPr>
          <a:lstStyle>
            <a:lvl1pPr>
              <a:spcBef>
                <a:spcPts val="0"/>
              </a:spcBef>
              <a:defRPr sz="1000">
                <a:solidFill>
                  <a:schemeClr val="tx1"/>
                </a:solidFill>
              </a:defRPr>
            </a:lvl1pPr>
          </a:lstStyle>
          <a:p>
            <a:pPr lvl="0"/>
            <a:r>
              <a:rPr lang="en-US"/>
              <a:t>Click to edit footnote/source</a:t>
            </a:r>
          </a:p>
        </p:txBody>
      </p:sp>
      <p:sp>
        <p:nvSpPr>
          <p:cNvPr id="12" name="Textplatzhalter 3">
            <a:extLst>
              <a:ext uri="{FF2B5EF4-FFF2-40B4-BE49-F238E27FC236}">
                <a16:creationId xmlns:a16="http://schemas.microsoft.com/office/drawing/2014/main" id="{4BA1F9D7-48E8-4DE2-9676-4C28D04618A6}"/>
              </a:ext>
            </a:extLst>
          </p:cNvPr>
          <p:cNvSpPr>
            <a:spLocks noGrp="1"/>
          </p:cNvSpPr>
          <p:nvPr>
            <p:ph type="body" sz="quarter" idx="21" hasCustomPrompt="1"/>
          </p:nvPr>
        </p:nvSpPr>
        <p:spPr bwMode="gray">
          <a:xfrm>
            <a:off x="6309974" y="1411200"/>
            <a:ext cx="5509389" cy="307777"/>
          </a:xfrm>
        </p:spPr>
        <p:txBody>
          <a:bodyPr wrap="square">
            <a:spAutoFit/>
          </a:bodyPr>
          <a:lstStyle>
            <a:lvl1pPr>
              <a:spcBef>
                <a:spcPts val="0"/>
              </a:spcBef>
              <a:defRPr/>
            </a:lvl1pPr>
          </a:lstStyle>
          <a:p>
            <a:pPr lvl="0"/>
            <a:r>
              <a:rPr lang="en-US"/>
              <a:t>Click to edit chart title</a:t>
            </a:r>
          </a:p>
        </p:txBody>
      </p:sp>
      <p:sp>
        <p:nvSpPr>
          <p:cNvPr id="17" name="Textplatzhalter 3">
            <a:extLst>
              <a:ext uri="{FF2B5EF4-FFF2-40B4-BE49-F238E27FC236}">
                <a16:creationId xmlns:a16="http://schemas.microsoft.com/office/drawing/2014/main" id="{D6228C2C-B4F7-4842-A76A-0F19C8262C3D}"/>
              </a:ext>
            </a:extLst>
          </p:cNvPr>
          <p:cNvSpPr>
            <a:spLocks noGrp="1"/>
          </p:cNvSpPr>
          <p:nvPr>
            <p:ph type="body" sz="quarter" idx="22" hasCustomPrompt="1"/>
          </p:nvPr>
        </p:nvSpPr>
        <p:spPr bwMode="gray">
          <a:xfrm>
            <a:off x="6309974" y="1735200"/>
            <a:ext cx="5509389" cy="215444"/>
          </a:xfrm>
        </p:spPr>
        <p:txBody>
          <a:bodyPr wrap="square">
            <a:spAutoFit/>
          </a:bodyPr>
          <a:lstStyle>
            <a:lvl1pPr>
              <a:spcBef>
                <a:spcPts val="0"/>
              </a:spcBef>
              <a:defRPr sz="1400">
                <a:solidFill>
                  <a:schemeClr val="tx1"/>
                </a:solidFill>
              </a:defRPr>
            </a:lvl1pPr>
          </a:lstStyle>
          <a:p>
            <a:pPr lvl="0"/>
            <a:r>
              <a:rPr lang="en-US"/>
              <a:t>Click to edit unit measure</a:t>
            </a:r>
          </a:p>
        </p:txBody>
      </p:sp>
      <p:sp>
        <p:nvSpPr>
          <p:cNvPr id="18" name="Diagrammplatzhalter 6">
            <a:extLst>
              <a:ext uri="{FF2B5EF4-FFF2-40B4-BE49-F238E27FC236}">
                <a16:creationId xmlns:a16="http://schemas.microsoft.com/office/drawing/2014/main" id="{543C84D9-FBBE-437F-A459-CDD919D0F442}"/>
              </a:ext>
            </a:extLst>
          </p:cNvPr>
          <p:cNvSpPr>
            <a:spLocks noGrp="1"/>
          </p:cNvSpPr>
          <p:nvPr>
            <p:ph type="chart" sz="quarter" idx="23" hasCustomPrompt="1"/>
          </p:nvPr>
        </p:nvSpPr>
        <p:spPr bwMode="gray">
          <a:xfrm>
            <a:off x="6310738" y="2088000"/>
            <a:ext cx="5508625" cy="3996000"/>
          </a:xfrm>
        </p:spPr>
        <p:txBody>
          <a:bodyPr/>
          <a:lstStyle>
            <a:lvl1pPr>
              <a:defRPr sz="1800"/>
            </a:lvl1pPr>
          </a:lstStyle>
          <a:p>
            <a:r>
              <a:rPr lang="en-US" noProof="0"/>
              <a:t>Add chart by clicking on icon</a:t>
            </a:r>
          </a:p>
        </p:txBody>
      </p:sp>
      <p:sp>
        <p:nvSpPr>
          <p:cNvPr id="19" name="Textplatzhalter 3">
            <a:extLst>
              <a:ext uri="{FF2B5EF4-FFF2-40B4-BE49-F238E27FC236}">
                <a16:creationId xmlns:a16="http://schemas.microsoft.com/office/drawing/2014/main" id="{AE3ED5BE-30CF-42B4-8E24-DAFCDEF92987}"/>
              </a:ext>
            </a:extLst>
          </p:cNvPr>
          <p:cNvSpPr>
            <a:spLocks noGrp="1"/>
          </p:cNvSpPr>
          <p:nvPr>
            <p:ph type="body" sz="quarter" idx="24" hasCustomPrompt="1"/>
          </p:nvPr>
        </p:nvSpPr>
        <p:spPr bwMode="gray">
          <a:xfrm>
            <a:off x="6309974" y="6263444"/>
            <a:ext cx="5509389" cy="153888"/>
          </a:xfrm>
        </p:spPr>
        <p:txBody>
          <a:bodyPr wrap="square" anchor="b" anchorCtr="0">
            <a:spAutoFit/>
          </a:bodyPr>
          <a:lstStyle>
            <a:lvl1pPr>
              <a:spcBef>
                <a:spcPts val="0"/>
              </a:spcBef>
              <a:defRPr sz="1000">
                <a:solidFill>
                  <a:schemeClr val="tx1"/>
                </a:solidFill>
              </a:defRPr>
            </a:lvl1pPr>
          </a:lstStyle>
          <a:p>
            <a:pPr lvl="0"/>
            <a:r>
              <a:rPr lang="en-US"/>
              <a:t>Click to edit footnote/source</a:t>
            </a:r>
          </a:p>
        </p:txBody>
      </p:sp>
    </p:spTree>
    <p:extLst>
      <p:ext uri="{BB962C8B-B14F-4D97-AF65-F5344CB8AC3E}">
        <p14:creationId xmlns:p14="http://schemas.microsoft.com/office/powerpoint/2010/main" val="9790171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 Title, Text and Chart">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59210AC-1B4C-4091-804C-31B88BFE80B7}"/>
              </a:ext>
            </a:extLst>
          </p:cNvPr>
          <p:cNvGraphicFramePr>
            <a:graphicFrameLocks noChangeAspect="1"/>
          </p:cNvGraphicFramePr>
          <p:nvPr userDrawn="1">
            <p:custDataLst>
              <p:tags r:id="rId1"/>
            </p:custDataLst>
            <p:extLst>
              <p:ext uri="{D42A27DB-BD31-4B8C-83A1-F6EECF244321}">
                <p14:modId xmlns:p14="http://schemas.microsoft.com/office/powerpoint/2010/main" val="31373159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859210AC-1B4C-4091-804C-31B88BFE80B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CDDC5E9-9726-4EF9-88AD-F1F0E6F9BA34}"/>
              </a:ext>
            </a:extLst>
          </p:cNvPr>
          <p:cNvSpPr>
            <a:spLocks noGrp="1"/>
          </p:cNvSpPr>
          <p:nvPr>
            <p:ph type="title" hasCustomPrompt="1"/>
          </p:nvPr>
        </p:nvSpPr>
        <p:spPr bwMode="gray">
          <a:xfrm>
            <a:off x="371363" y="648304"/>
            <a:ext cx="11448000" cy="362984"/>
          </a:xfrm>
        </p:spPr>
        <p:txBody>
          <a:bodyPr vert="horz"/>
          <a:lstStyle/>
          <a:p>
            <a:r>
              <a:rPr lang="en-US" noProof="0"/>
              <a:t>Click to edit slide title (maximum two lines)</a:t>
            </a:r>
            <a:endParaRPr lang="en-US"/>
          </a:p>
        </p:txBody>
      </p:sp>
      <p:sp>
        <p:nvSpPr>
          <p:cNvPr id="11" name="Slash Left">
            <a:extLst>
              <a:ext uri="{FF2B5EF4-FFF2-40B4-BE49-F238E27FC236}">
                <a16:creationId xmlns:a16="http://schemas.microsoft.com/office/drawing/2014/main" id="{856CD55B-EC53-4343-8402-0D09942F657B}"/>
              </a:ext>
            </a:extLst>
          </p:cNvPr>
          <p:cNvSpPr>
            <a:spLocks noGrp="1"/>
          </p:cNvSpPr>
          <p:nvPr>
            <p:ph type="body" sz="quarter" idx="13" hasCustomPrompt="1"/>
          </p:nvPr>
        </p:nvSpPr>
        <p:spPr bwMode="gray">
          <a:xfrm>
            <a:off x="877102"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3" name="Slash Right">
            <a:extLst>
              <a:ext uri="{FF2B5EF4-FFF2-40B4-BE49-F238E27FC236}">
                <a16:creationId xmlns:a16="http://schemas.microsoft.com/office/drawing/2014/main" id="{E5D454D3-E524-4858-AB6B-3AC9A81005DC}"/>
              </a:ext>
            </a:extLst>
          </p:cNvPr>
          <p:cNvSpPr>
            <a:spLocks noGrp="1"/>
          </p:cNvSpPr>
          <p:nvPr>
            <p:ph type="body" sz="quarter" idx="14" hasCustomPrompt="1"/>
          </p:nvPr>
        </p:nvSpPr>
        <p:spPr bwMode="gray">
          <a:xfrm>
            <a:off x="11179020"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4" name="Footer Placeholder 13">
            <a:extLst>
              <a:ext uri="{FF2B5EF4-FFF2-40B4-BE49-F238E27FC236}">
                <a16:creationId xmlns:a16="http://schemas.microsoft.com/office/drawing/2014/main" id="{7288B05C-F631-43AB-B31C-F51437223B23}"/>
              </a:ext>
            </a:extLst>
          </p:cNvPr>
          <p:cNvSpPr>
            <a:spLocks noGrp="1"/>
          </p:cNvSpPr>
          <p:nvPr>
            <p:ph type="ftr" sz="quarter" idx="15"/>
          </p:nvPr>
        </p:nvSpPr>
        <p:spPr bwMode="gray"/>
        <p:txBody>
          <a:bodyPr/>
          <a:lstStyle/>
          <a:p>
            <a:r>
              <a:rPr lang="en-US"/>
              <a:t>Placeholder for the presentation title (Insert → header and footer)</a:t>
            </a:r>
          </a:p>
        </p:txBody>
      </p:sp>
      <p:sp>
        <p:nvSpPr>
          <p:cNvPr id="15" name="Slide Number Placeholder 14">
            <a:extLst>
              <a:ext uri="{FF2B5EF4-FFF2-40B4-BE49-F238E27FC236}">
                <a16:creationId xmlns:a16="http://schemas.microsoft.com/office/drawing/2014/main" id="{3E8CBCF1-161E-4628-A4E6-9B6BEE5432F6}"/>
              </a:ext>
            </a:extLst>
          </p:cNvPr>
          <p:cNvSpPr>
            <a:spLocks noGrp="1"/>
          </p:cNvSpPr>
          <p:nvPr>
            <p:ph type="sldNum" sz="quarter" idx="16"/>
          </p:nvPr>
        </p:nvSpPr>
        <p:spPr bwMode="gray"/>
        <p:txBody>
          <a:bodyPr/>
          <a:lstStyle/>
          <a:p>
            <a:fld id="{A051B6CE-0894-4100-B171-CE3E6FD55C96}" type="slidenum">
              <a:rPr lang="en-US" smtClean="0"/>
              <a:pPr/>
              <a:t>‹Nr.›</a:t>
            </a:fld>
            <a:endParaRPr lang="en-US"/>
          </a:p>
        </p:txBody>
      </p:sp>
      <p:sp>
        <p:nvSpPr>
          <p:cNvPr id="12" name="Textplatzhalter 3">
            <a:extLst>
              <a:ext uri="{FF2B5EF4-FFF2-40B4-BE49-F238E27FC236}">
                <a16:creationId xmlns:a16="http://schemas.microsoft.com/office/drawing/2014/main" id="{5B4FB2F7-FA49-40BF-876F-94835CAFF019}"/>
              </a:ext>
            </a:extLst>
          </p:cNvPr>
          <p:cNvSpPr>
            <a:spLocks noGrp="1"/>
          </p:cNvSpPr>
          <p:nvPr>
            <p:ph type="body" sz="quarter" idx="21" hasCustomPrompt="1"/>
          </p:nvPr>
        </p:nvSpPr>
        <p:spPr bwMode="gray">
          <a:xfrm>
            <a:off x="6311363" y="1411200"/>
            <a:ext cx="5508000" cy="307777"/>
          </a:xfrm>
        </p:spPr>
        <p:txBody>
          <a:bodyPr>
            <a:spAutoFit/>
          </a:bodyPr>
          <a:lstStyle>
            <a:lvl1pPr>
              <a:spcBef>
                <a:spcPts val="0"/>
              </a:spcBef>
              <a:defRPr/>
            </a:lvl1pPr>
          </a:lstStyle>
          <a:p>
            <a:pPr lvl="0"/>
            <a:r>
              <a:rPr lang="en-US"/>
              <a:t>Click to edit chart title</a:t>
            </a:r>
          </a:p>
        </p:txBody>
      </p:sp>
      <p:sp>
        <p:nvSpPr>
          <p:cNvPr id="17" name="Textplatzhalter 3">
            <a:extLst>
              <a:ext uri="{FF2B5EF4-FFF2-40B4-BE49-F238E27FC236}">
                <a16:creationId xmlns:a16="http://schemas.microsoft.com/office/drawing/2014/main" id="{A2747F92-C6D3-496E-90BD-84405EAE12B2}"/>
              </a:ext>
            </a:extLst>
          </p:cNvPr>
          <p:cNvSpPr>
            <a:spLocks noGrp="1"/>
          </p:cNvSpPr>
          <p:nvPr>
            <p:ph type="body" sz="quarter" idx="22" hasCustomPrompt="1"/>
          </p:nvPr>
        </p:nvSpPr>
        <p:spPr bwMode="gray">
          <a:xfrm>
            <a:off x="6311363" y="1735200"/>
            <a:ext cx="5508000" cy="215444"/>
          </a:xfrm>
        </p:spPr>
        <p:txBody>
          <a:bodyPr>
            <a:spAutoFit/>
          </a:bodyPr>
          <a:lstStyle>
            <a:lvl1pPr>
              <a:spcBef>
                <a:spcPts val="0"/>
              </a:spcBef>
              <a:defRPr sz="1400">
                <a:solidFill>
                  <a:schemeClr val="tx1"/>
                </a:solidFill>
              </a:defRPr>
            </a:lvl1pPr>
          </a:lstStyle>
          <a:p>
            <a:pPr lvl="0"/>
            <a:r>
              <a:rPr lang="en-US"/>
              <a:t>Click to edit unit measure</a:t>
            </a:r>
          </a:p>
        </p:txBody>
      </p:sp>
      <p:sp>
        <p:nvSpPr>
          <p:cNvPr id="18" name="Diagrammplatzhalter 6">
            <a:extLst>
              <a:ext uri="{FF2B5EF4-FFF2-40B4-BE49-F238E27FC236}">
                <a16:creationId xmlns:a16="http://schemas.microsoft.com/office/drawing/2014/main" id="{B707B8DC-D920-4C12-9C9C-2AF307F5B497}"/>
              </a:ext>
            </a:extLst>
          </p:cNvPr>
          <p:cNvSpPr>
            <a:spLocks noGrp="1"/>
          </p:cNvSpPr>
          <p:nvPr>
            <p:ph type="chart" sz="quarter" idx="23" hasCustomPrompt="1"/>
          </p:nvPr>
        </p:nvSpPr>
        <p:spPr bwMode="gray">
          <a:xfrm>
            <a:off x="6310738" y="2088000"/>
            <a:ext cx="5508625" cy="3996000"/>
          </a:xfrm>
        </p:spPr>
        <p:txBody>
          <a:bodyPr/>
          <a:lstStyle>
            <a:lvl1pPr>
              <a:defRPr sz="1800"/>
            </a:lvl1pPr>
          </a:lstStyle>
          <a:p>
            <a:r>
              <a:rPr lang="en-US" noProof="0"/>
              <a:t>Add chart by clicking on icon</a:t>
            </a:r>
          </a:p>
        </p:txBody>
      </p:sp>
      <p:sp>
        <p:nvSpPr>
          <p:cNvPr id="19" name="Textplatzhalter 3">
            <a:extLst>
              <a:ext uri="{FF2B5EF4-FFF2-40B4-BE49-F238E27FC236}">
                <a16:creationId xmlns:a16="http://schemas.microsoft.com/office/drawing/2014/main" id="{9007FC6D-2B4C-4105-BEA3-70F64FEB2B8F}"/>
              </a:ext>
            </a:extLst>
          </p:cNvPr>
          <p:cNvSpPr>
            <a:spLocks noGrp="1"/>
          </p:cNvSpPr>
          <p:nvPr>
            <p:ph type="body" sz="quarter" idx="24" hasCustomPrompt="1"/>
          </p:nvPr>
        </p:nvSpPr>
        <p:spPr bwMode="gray">
          <a:xfrm>
            <a:off x="6311363" y="6263444"/>
            <a:ext cx="5508000" cy="153888"/>
          </a:xfrm>
        </p:spPr>
        <p:txBody>
          <a:bodyPr anchor="b" anchorCtr="0">
            <a:spAutoFit/>
          </a:bodyPr>
          <a:lstStyle>
            <a:lvl1pPr>
              <a:spcBef>
                <a:spcPts val="0"/>
              </a:spcBef>
              <a:defRPr sz="1000">
                <a:solidFill>
                  <a:schemeClr val="tx1"/>
                </a:solidFill>
              </a:defRPr>
            </a:lvl1pPr>
          </a:lstStyle>
          <a:p>
            <a:pPr lvl="0"/>
            <a:r>
              <a:rPr lang="en-US"/>
              <a:t>Click to edit footnote/source</a:t>
            </a:r>
          </a:p>
        </p:txBody>
      </p:sp>
      <p:sp>
        <p:nvSpPr>
          <p:cNvPr id="20" name="Text Placeholder 3">
            <a:extLst>
              <a:ext uri="{FF2B5EF4-FFF2-40B4-BE49-F238E27FC236}">
                <a16:creationId xmlns:a16="http://schemas.microsoft.com/office/drawing/2014/main" id="{2ABA6708-5C0E-4E98-B4C1-20E7B1E42FCD}"/>
              </a:ext>
            </a:extLst>
          </p:cNvPr>
          <p:cNvSpPr>
            <a:spLocks noGrp="1"/>
          </p:cNvSpPr>
          <p:nvPr>
            <p:ph type="body" sz="quarter" idx="17" hasCustomPrompt="1"/>
          </p:nvPr>
        </p:nvSpPr>
        <p:spPr bwMode="gray">
          <a:xfrm>
            <a:off x="371364" y="1412776"/>
            <a:ext cx="5508736" cy="5004556"/>
          </a:xfrm>
        </p:spPr>
        <p:txBody>
          <a:bodyPr/>
          <a:lstStyle>
            <a:lvl1pPr rtl="0">
              <a:defRPr/>
            </a:lvl1pPr>
            <a:lvl2pPr rtl="0">
              <a:defRPr/>
            </a:lvl2pPr>
            <a:lvl3pPr rtl="0">
              <a:defRPr/>
            </a:lvl3pPr>
            <a:lvl4pPr rtl="0">
              <a:defRPr/>
            </a:lvl4pPr>
            <a:lvl5pPr rtl="0">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2045466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 Title, Chart and Text">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59210AC-1B4C-4091-804C-31B88BFE80B7}"/>
              </a:ext>
            </a:extLst>
          </p:cNvPr>
          <p:cNvGraphicFramePr>
            <a:graphicFrameLocks noChangeAspect="1"/>
          </p:cNvGraphicFramePr>
          <p:nvPr userDrawn="1">
            <p:custDataLst>
              <p:tags r:id="rId1"/>
            </p:custDataLst>
            <p:extLst>
              <p:ext uri="{D42A27DB-BD31-4B8C-83A1-F6EECF244321}">
                <p14:modId xmlns:p14="http://schemas.microsoft.com/office/powerpoint/2010/main" val="3250702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859210AC-1B4C-4091-804C-31B88BFE80B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CDDC5E9-9726-4EF9-88AD-F1F0E6F9BA34}"/>
              </a:ext>
            </a:extLst>
          </p:cNvPr>
          <p:cNvSpPr>
            <a:spLocks noGrp="1"/>
          </p:cNvSpPr>
          <p:nvPr>
            <p:ph type="title" hasCustomPrompt="1"/>
          </p:nvPr>
        </p:nvSpPr>
        <p:spPr bwMode="gray">
          <a:xfrm>
            <a:off x="371363" y="648304"/>
            <a:ext cx="11448000" cy="362984"/>
          </a:xfrm>
        </p:spPr>
        <p:txBody>
          <a:bodyPr vert="horz"/>
          <a:lstStyle/>
          <a:p>
            <a:r>
              <a:rPr lang="en-US" noProof="0"/>
              <a:t>Click to edit slide title (maximum two lines)</a:t>
            </a:r>
            <a:endParaRPr lang="en-US"/>
          </a:p>
        </p:txBody>
      </p:sp>
      <p:sp>
        <p:nvSpPr>
          <p:cNvPr id="11" name="Slash Left">
            <a:extLst>
              <a:ext uri="{FF2B5EF4-FFF2-40B4-BE49-F238E27FC236}">
                <a16:creationId xmlns:a16="http://schemas.microsoft.com/office/drawing/2014/main" id="{856CD55B-EC53-4343-8402-0D09942F657B}"/>
              </a:ext>
            </a:extLst>
          </p:cNvPr>
          <p:cNvSpPr>
            <a:spLocks noGrp="1"/>
          </p:cNvSpPr>
          <p:nvPr>
            <p:ph type="body" sz="quarter" idx="13" hasCustomPrompt="1"/>
          </p:nvPr>
        </p:nvSpPr>
        <p:spPr bwMode="gray">
          <a:xfrm>
            <a:off x="877102"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3" name="Slash Right">
            <a:extLst>
              <a:ext uri="{FF2B5EF4-FFF2-40B4-BE49-F238E27FC236}">
                <a16:creationId xmlns:a16="http://schemas.microsoft.com/office/drawing/2014/main" id="{E5D454D3-E524-4858-AB6B-3AC9A81005DC}"/>
              </a:ext>
            </a:extLst>
          </p:cNvPr>
          <p:cNvSpPr>
            <a:spLocks noGrp="1"/>
          </p:cNvSpPr>
          <p:nvPr>
            <p:ph type="body" sz="quarter" idx="14" hasCustomPrompt="1"/>
          </p:nvPr>
        </p:nvSpPr>
        <p:spPr bwMode="gray">
          <a:xfrm>
            <a:off x="11179020"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4" name="Footer Placeholder 13">
            <a:extLst>
              <a:ext uri="{FF2B5EF4-FFF2-40B4-BE49-F238E27FC236}">
                <a16:creationId xmlns:a16="http://schemas.microsoft.com/office/drawing/2014/main" id="{7288B05C-F631-43AB-B31C-F51437223B23}"/>
              </a:ext>
            </a:extLst>
          </p:cNvPr>
          <p:cNvSpPr>
            <a:spLocks noGrp="1"/>
          </p:cNvSpPr>
          <p:nvPr>
            <p:ph type="ftr" sz="quarter" idx="15"/>
          </p:nvPr>
        </p:nvSpPr>
        <p:spPr bwMode="gray"/>
        <p:txBody>
          <a:bodyPr/>
          <a:lstStyle/>
          <a:p>
            <a:r>
              <a:rPr lang="en-US"/>
              <a:t>Placeholder for the presentation title (Insert → header and footer)</a:t>
            </a:r>
          </a:p>
        </p:txBody>
      </p:sp>
      <p:sp>
        <p:nvSpPr>
          <p:cNvPr id="15" name="Slide Number Placeholder 14">
            <a:extLst>
              <a:ext uri="{FF2B5EF4-FFF2-40B4-BE49-F238E27FC236}">
                <a16:creationId xmlns:a16="http://schemas.microsoft.com/office/drawing/2014/main" id="{3E8CBCF1-161E-4628-A4E6-9B6BEE5432F6}"/>
              </a:ext>
            </a:extLst>
          </p:cNvPr>
          <p:cNvSpPr>
            <a:spLocks noGrp="1"/>
          </p:cNvSpPr>
          <p:nvPr>
            <p:ph type="sldNum" sz="quarter" idx="16"/>
          </p:nvPr>
        </p:nvSpPr>
        <p:spPr bwMode="gray"/>
        <p:txBody>
          <a:bodyPr/>
          <a:lstStyle/>
          <a:p>
            <a:fld id="{A051B6CE-0894-4100-B171-CE3E6FD55C96}" type="slidenum">
              <a:rPr lang="en-US" smtClean="0"/>
              <a:pPr/>
              <a:t>‹Nr.›</a:t>
            </a:fld>
            <a:endParaRPr lang="en-US"/>
          </a:p>
        </p:txBody>
      </p:sp>
      <p:sp>
        <p:nvSpPr>
          <p:cNvPr id="16" name="Textplatzhalter 3">
            <a:extLst>
              <a:ext uri="{FF2B5EF4-FFF2-40B4-BE49-F238E27FC236}">
                <a16:creationId xmlns:a16="http://schemas.microsoft.com/office/drawing/2014/main" id="{91087138-63BE-41A0-98B8-E67743421D2E}"/>
              </a:ext>
            </a:extLst>
          </p:cNvPr>
          <p:cNvSpPr>
            <a:spLocks noGrp="1"/>
          </p:cNvSpPr>
          <p:nvPr>
            <p:ph type="body" sz="quarter" idx="20" hasCustomPrompt="1"/>
          </p:nvPr>
        </p:nvSpPr>
        <p:spPr bwMode="gray">
          <a:xfrm>
            <a:off x="371475" y="6263444"/>
            <a:ext cx="5508000" cy="153888"/>
          </a:xfrm>
        </p:spPr>
        <p:txBody>
          <a:bodyPr anchor="b" anchorCtr="0">
            <a:spAutoFit/>
          </a:bodyPr>
          <a:lstStyle>
            <a:lvl1pPr>
              <a:spcBef>
                <a:spcPts val="0"/>
              </a:spcBef>
              <a:defRPr sz="1000">
                <a:solidFill>
                  <a:schemeClr val="tx1"/>
                </a:solidFill>
              </a:defRPr>
            </a:lvl1pPr>
          </a:lstStyle>
          <a:p>
            <a:pPr lvl="0"/>
            <a:r>
              <a:rPr lang="en-US"/>
              <a:t>Click to edit footnote/source</a:t>
            </a:r>
          </a:p>
        </p:txBody>
      </p:sp>
      <p:sp>
        <p:nvSpPr>
          <p:cNvPr id="12" name="Textplatzhalter 3">
            <a:extLst>
              <a:ext uri="{FF2B5EF4-FFF2-40B4-BE49-F238E27FC236}">
                <a16:creationId xmlns:a16="http://schemas.microsoft.com/office/drawing/2014/main" id="{5B4FB2F7-FA49-40BF-876F-94835CAFF019}"/>
              </a:ext>
            </a:extLst>
          </p:cNvPr>
          <p:cNvSpPr>
            <a:spLocks noGrp="1"/>
          </p:cNvSpPr>
          <p:nvPr>
            <p:ph type="body" sz="quarter" idx="21" hasCustomPrompt="1"/>
          </p:nvPr>
        </p:nvSpPr>
        <p:spPr bwMode="gray">
          <a:xfrm>
            <a:off x="371363" y="1411200"/>
            <a:ext cx="5508000" cy="307777"/>
          </a:xfrm>
        </p:spPr>
        <p:txBody>
          <a:bodyPr>
            <a:spAutoFit/>
          </a:bodyPr>
          <a:lstStyle>
            <a:lvl1pPr>
              <a:spcBef>
                <a:spcPts val="0"/>
              </a:spcBef>
              <a:defRPr/>
            </a:lvl1pPr>
          </a:lstStyle>
          <a:p>
            <a:pPr lvl="0"/>
            <a:r>
              <a:rPr lang="en-US"/>
              <a:t>Click to edit chart title</a:t>
            </a:r>
          </a:p>
        </p:txBody>
      </p:sp>
      <p:sp>
        <p:nvSpPr>
          <p:cNvPr id="17" name="Textplatzhalter 3">
            <a:extLst>
              <a:ext uri="{FF2B5EF4-FFF2-40B4-BE49-F238E27FC236}">
                <a16:creationId xmlns:a16="http://schemas.microsoft.com/office/drawing/2014/main" id="{A2747F92-C6D3-496E-90BD-84405EAE12B2}"/>
              </a:ext>
            </a:extLst>
          </p:cNvPr>
          <p:cNvSpPr>
            <a:spLocks noGrp="1"/>
          </p:cNvSpPr>
          <p:nvPr>
            <p:ph type="body" sz="quarter" idx="22" hasCustomPrompt="1"/>
          </p:nvPr>
        </p:nvSpPr>
        <p:spPr bwMode="gray">
          <a:xfrm>
            <a:off x="371363" y="1735200"/>
            <a:ext cx="5508000" cy="215444"/>
          </a:xfrm>
        </p:spPr>
        <p:txBody>
          <a:bodyPr>
            <a:spAutoFit/>
          </a:bodyPr>
          <a:lstStyle>
            <a:lvl1pPr>
              <a:spcBef>
                <a:spcPts val="0"/>
              </a:spcBef>
              <a:defRPr sz="1400">
                <a:solidFill>
                  <a:schemeClr val="tx1"/>
                </a:solidFill>
              </a:defRPr>
            </a:lvl1pPr>
          </a:lstStyle>
          <a:p>
            <a:pPr lvl="0"/>
            <a:r>
              <a:rPr lang="en-US"/>
              <a:t>Click to edit unit measure</a:t>
            </a:r>
          </a:p>
        </p:txBody>
      </p:sp>
      <p:sp>
        <p:nvSpPr>
          <p:cNvPr id="18" name="Diagrammplatzhalter 6">
            <a:extLst>
              <a:ext uri="{FF2B5EF4-FFF2-40B4-BE49-F238E27FC236}">
                <a16:creationId xmlns:a16="http://schemas.microsoft.com/office/drawing/2014/main" id="{B707B8DC-D920-4C12-9C9C-2AF307F5B497}"/>
              </a:ext>
            </a:extLst>
          </p:cNvPr>
          <p:cNvSpPr>
            <a:spLocks noGrp="1"/>
          </p:cNvSpPr>
          <p:nvPr>
            <p:ph type="chart" sz="quarter" idx="23" hasCustomPrompt="1"/>
          </p:nvPr>
        </p:nvSpPr>
        <p:spPr bwMode="gray">
          <a:xfrm>
            <a:off x="371363" y="2088000"/>
            <a:ext cx="5508625" cy="3996000"/>
          </a:xfrm>
        </p:spPr>
        <p:txBody>
          <a:bodyPr/>
          <a:lstStyle>
            <a:lvl1pPr>
              <a:defRPr sz="1800"/>
            </a:lvl1pPr>
          </a:lstStyle>
          <a:p>
            <a:r>
              <a:rPr lang="en-US" noProof="0"/>
              <a:t>Add chart by clicking on icon</a:t>
            </a:r>
          </a:p>
        </p:txBody>
      </p:sp>
      <p:sp>
        <p:nvSpPr>
          <p:cNvPr id="20" name="Text Placeholder 3">
            <a:extLst>
              <a:ext uri="{FF2B5EF4-FFF2-40B4-BE49-F238E27FC236}">
                <a16:creationId xmlns:a16="http://schemas.microsoft.com/office/drawing/2014/main" id="{2ABA6708-5C0E-4E98-B4C1-20E7B1E42FCD}"/>
              </a:ext>
            </a:extLst>
          </p:cNvPr>
          <p:cNvSpPr>
            <a:spLocks noGrp="1"/>
          </p:cNvSpPr>
          <p:nvPr>
            <p:ph type="body" sz="quarter" idx="17" hasCustomPrompt="1"/>
          </p:nvPr>
        </p:nvSpPr>
        <p:spPr bwMode="gray">
          <a:xfrm>
            <a:off x="6310627" y="1412776"/>
            <a:ext cx="5508736" cy="5004000"/>
          </a:xfrm>
        </p:spPr>
        <p:txBody>
          <a:bodyPr/>
          <a:lstStyle>
            <a:lvl1pPr rtl="0">
              <a:defRPr/>
            </a:lvl1pPr>
            <a:lvl2pPr rtl="0">
              <a:defRPr/>
            </a:lvl2pPr>
            <a:lvl3pPr rtl="0">
              <a:defRPr/>
            </a:lvl3pPr>
            <a:lvl4pPr rtl="0">
              <a:defRPr/>
            </a:lvl4pPr>
            <a:lvl5pPr rtl="0">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1778956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 Title, Text and Image">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59210AC-1B4C-4091-804C-31B88BFE80B7}"/>
              </a:ext>
            </a:extLst>
          </p:cNvPr>
          <p:cNvGraphicFramePr>
            <a:graphicFrameLocks noChangeAspect="1"/>
          </p:cNvGraphicFramePr>
          <p:nvPr userDrawn="1">
            <p:custDataLst>
              <p:tags r:id="rId1"/>
            </p:custDataLst>
            <p:extLst>
              <p:ext uri="{D42A27DB-BD31-4B8C-83A1-F6EECF244321}">
                <p14:modId xmlns:p14="http://schemas.microsoft.com/office/powerpoint/2010/main" val="3899031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859210AC-1B4C-4091-804C-31B88BFE80B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Aurubis Text">
            <a:extLst>
              <a:ext uri="{FF2B5EF4-FFF2-40B4-BE49-F238E27FC236}">
                <a16:creationId xmlns:a16="http://schemas.microsoft.com/office/drawing/2014/main" id="{2DBE6F4A-5F29-46A7-8B7C-E2F1CC1939EA}"/>
              </a:ext>
            </a:extLst>
          </p:cNvPr>
          <p:cNvSpPr txBox="1"/>
          <p:nvPr userDrawn="1"/>
        </p:nvSpPr>
        <p:spPr bwMode="gray">
          <a:xfrm>
            <a:off x="371364" y="6546718"/>
            <a:ext cx="450444" cy="153888"/>
          </a:xfrm>
          <a:prstGeom prst="rect">
            <a:avLst/>
          </a:prstGeom>
          <a:noFill/>
        </p:spPr>
        <p:txBody>
          <a:bodyPr wrap="none" lIns="0" tIns="0" rIns="0" bIns="0" rtlCol="0" anchor="t">
            <a:noAutofit/>
          </a:bodyPr>
          <a:lstStyle/>
          <a:p>
            <a:pPr defTabSz="914400">
              <a:spcBef>
                <a:spcPts val="600"/>
              </a:spcBef>
              <a:buClr>
                <a:srgbClr val="003F74"/>
              </a:buClr>
              <a:defRPr/>
            </a:pPr>
            <a:r>
              <a:rPr lang="en-US" sz="1000" kern="0" noProof="0">
                <a:solidFill>
                  <a:schemeClr val="accent1"/>
                </a:solidFill>
                <a:cs typeface="Segoe UI" panose="020B0502040204020203" pitchFamily="34" charset="0"/>
              </a:rPr>
              <a:t>Aurubis</a:t>
            </a:r>
            <a:endParaRPr lang="en-US" sz="1000" kern="0" noProof="0">
              <a:cs typeface="Segoe UI" panose="020B0502040204020203" pitchFamily="34" charset="0"/>
            </a:endParaRPr>
          </a:p>
        </p:txBody>
      </p:sp>
      <p:sp>
        <p:nvSpPr>
          <p:cNvPr id="2" name="Title 1">
            <a:extLst>
              <a:ext uri="{FF2B5EF4-FFF2-40B4-BE49-F238E27FC236}">
                <a16:creationId xmlns:a16="http://schemas.microsoft.com/office/drawing/2014/main" id="{ECDDC5E9-9726-4EF9-88AD-F1F0E6F9BA34}"/>
              </a:ext>
            </a:extLst>
          </p:cNvPr>
          <p:cNvSpPr>
            <a:spLocks noGrp="1"/>
          </p:cNvSpPr>
          <p:nvPr>
            <p:ph type="title" hasCustomPrompt="1"/>
          </p:nvPr>
        </p:nvSpPr>
        <p:spPr bwMode="gray">
          <a:xfrm>
            <a:off x="371363" y="648304"/>
            <a:ext cx="8352000" cy="362984"/>
          </a:xfrm>
        </p:spPr>
        <p:txBody>
          <a:bodyPr vert="horz"/>
          <a:lstStyle/>
          <a:p>
            <a:r>
              <a:rPr lang="en-US" noProof="0"/>
              <a:t>Click to edit slide title (maximum two lines)</a:t>
            </a:r>
            <a:endParaRPr lang="en-US"/>
          </a:p>
        </p:txBody>
      </p:sp>
      <p:sp>
        <p:nvSpPr>
          <p:cNvPr id="11" name="Slash Left">
            <a:extLst>
              <a:ext uri="{FF2B5EF4-FFF2-40B4-BE49-F238E27FC236}">
                <a16:creationId xmlns:a16="http://schemas.microsoft.com/office/drawing/2014/main" id="{856CD55B-EC53-4343-8402-0D09942F657B}"/>
              </a:ext>
            </a:extLst>
          </p:cNvPr>
          <p:cNvSpPr>
            <a:spLocks noGrp="1"/>
          </p:cNvSpPr>
          <p:nvPr>
            <p:ph type="body" sz="quarter" idx="13" hasCustomPrompt="1"/>
          </p:nvPr>
        </p:nvSpPr>
        <p:spPr bwMode="gray">
          <a:xfrm>
            <a:off x="877102"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4" name="Footer Placeholder 13">
            <a:extLst>
              <a:ext uri="{FF2B5EF4-FFF2-40B4-BE49-F238E27FC236}">
                <a16:creationId xmlns:a16="http://schemas.microsoft.com/office/drawing/2014/main" id="{7288B05C-F631-43AB-B31C-F51437223B23}"/>
              </a:ext>
            </a:extLst>
          </p:cNvPr>
          <p:cNvSpPr>
            <a:spLocks noGrp="1"/>
          </p:cNvSpPr>
          <p:nvPr>
            <p:ph type="ftr" sz="quarter" idx="15"/>
          </p:nvPr>
        </p:nvSpPr>
        <p:spPr bwMode="gray"/>
        <p:txBody>
          <a:bodyPr/>
          <a:lstStyle/>
          <a:p>
            <a:r>
              <a:rPr lang="en-US"/>
              <a:t>Placeholder for the presentation title (Insert → header and footer)</a:t>
            </a:r>
          </a:p>
        </p:txBody>
      </p:sp>
      <p:sp>
        <p:nvSpPr>
          <p:cNvPr id="17" name="Rechteck 13">
            <a:extLst>
              <a:ext uri="{FF2B5EF4-FFF2-40B4-BE49-F238E27FC236}">
                <a16:creationId xmlns:a16="http://schemas.microsoft.com/office/drawing/2014/main" id="{F1335D89-F935-4016-B8B1-F4F78C73E906}"/>
              </a:ext>
            </a:extLst>
          </p:cNvPr>
          <p:cNvSpPr/>
          <p:nvPr userDrawn="1"/>
        </p:nvSpPr>
        <p:spPr bwMode="gray">
          <a:xfrm>
            <a:off x="371363" y="1110376"/>
            <a:ext cx="720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 name="Text Placeholder 3">
            <a:extLst>
              <a:ext uri="{FF2B5EF4-FFF2-40B4-BE49-F238E27FC236}">
                <a16:creationId xmlns:a16="http://schemas.microsoft.com/office/drawing/2014/main" id="{08528E48-3F4E-4E38-B8E4-B1F213F9D280}"/>
              </a:ext>
            </a:extLst>
          </p:cNvPr>
          <p:cNvSpPr>
            <a:spLocks noGrp="1"/>
          </p:cNvSpPr>
          <p:nvPr>
            <p:ph type="body" sz="quarter" idx="17" hasCustomPrompt="1"/>
          </p:nvPr>
        </p:nvSpPr>
        <p:spPr bwMode="gray">
          <a:xfrm>
            <a:off x="371364" y="1412776"/>
            <a:ext cx="5508736" cy="5004000"/>
          </a:xfrm>
        </p:spPr>
        <p:txBody>
          <a:body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Bildplatzhalter 12">
            <a:extLst>
              <a:ext uri="{FF2B5EF4-FFF2-40B4-BE49-F238E27FC236}">
                <a16:creationId xmlns:a16="http://schemas.microsoft.com/office/drawing/2014/main" id="{AC3746BF-A151-4771-9F09-C8C21ACD74BB}"/>
              </a:ext>
            </a:extLst>
          </p:cNvPr>
          <p:cNvSpPr>
            <a:spLocks noGrp="1"/>
          </p:cNvSpPr>
          <p:nvPr>
            <p:ph type="pic" sz="quarter" idx="28" hasCustomPrompt="1"/>
          </p:nvPr>
        </p:nvSpPr>
        <p:spPr bwMode="gray">
          <a:xfrm>
            <a:off x="6096000" y="4"/>
            <a:ext cx="6095998" cy="6857996"/>
          </a:xfrm>
          <a:custGeom>
            <a:avLst/>
            <a:gdLst>
              <a:gd name="connsiteX0" fmla="*/ 3947899 w 6095998"/>
              <a:gd name="connsiteY0" fmla="*/ 0 h 6857996"/>
              <a:gd name="connsiteX1" fmla="*/ 6095998 w 6095998"/>
              <a:gd name="connsiteY1" fmla="*/ 0 h 6857996"/>
              <a:gd name="connsiteX2" fmla="*/ 6095998 w 6095998"/>
              <a:gd name="connsiteY2" fmla="*/ 6857996 h 6857996"/>
              <a:gd name="connsiteX3" fmla="*/ 3947900 w 6095998"/>
              <a:gd name="connsiteY3" fmla="*/ 6857996 h 6857996"/>
              <a:gd name="connsiteX4" fmla="*/ 3947900 w 6095998"/>
              <a:gd name="connsiteY4" fmla="*/ 6857984 h 6857996"/>
              <a:gd name="connsiteX5" fmla="*/ 2012707 w 6095998"/>
              <a:gd name="connsiteY5" fmla="*/ 6857984 h 6857996"/>
              <a:gd name="connsiteX6" fmla="*/ 2012700 w 6095998"/>
              <a:gd name="connsiteY6" fmla="*/ 6857996 h 6857996"/>
              <a:gd name="connsiteX7" fmla="*/ 0 w 6095998"/>
              <a:gd name="connsiteY7"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5998" h="6857996">
                <a:moveTo>
                  <a:pt x="3947899" y="0"/>
                </a:moveTo>
                <a:lnTo>
                  <a:pt x="6095998" y="0"/>
                </a:lnTo>
                <a:lnTo>
                  <a:pt x="6095998" y="6857996"/>
                </a:lnTo>
                <a:lnTo>
                  <a:pt x="3947900" y="6857996"/>
                </a:lnTo>
                <a:lnTo>
                  <a:pt x="3947900" y="6857984"/>
                </a:lnTo>
                <a:lnTo>
                  <a:pt x="2012707" y="6857984"/>
                </a:lnTo>
                <a:lnTo>
                  <a:pt x="2012700" y="6857996"/>
                </a:lnTo>
                <a:lnTo>
                  <a:pt x="0" y="6857996"/>
                </a:lnTo>
                <a:close/>
              </a:path>
            </a:pathLst>
          </a:custGeom>
          <a:pattFill prst="wdUpDiag">
            <a:fgClr>
              <a:srgbClr val="DAD9D9"/>
            </a:fgClr>
            <a:bgClr>
              <a:schemeClr val="bg1"/>
            </a:bgClr>
          </a:pattFill>
        </p:spPr>
        <p:txBody>
          <a:bodyPr wrap="square" anchor="b">
            <a:noAutofit/>
          </a:bodyPr>
          <a:lstStyle>
            <a:lvl1pPr algn="r" rtl="0">
              <a:spcBef>
                <a:spcPts val="0"/>
              </a:spcBef>
              <a:defRPr sz="1800"/>
            </a:lvl1pPr>
          </a:lstStyle>
          <a:p>
            <a:r>
              <a:rPr lang="en-US"/>
              <a:t>Add image by clicking on icon</a:t>
            </a:r>
          </a:p>
        </p:txBody>
      </p:sp>
    </p:spTree>
    <p:extLst>
      <p:ext uri="{BB962C8B-B14F-4D97-AF65-F5344CB8AC3E}">
        <p14:creationId xmlns:p14="http://schemas.microsoft.com/office/powerpoint/2010/main" val="12618197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 Title, Image and Text">
    <p:spTree>
      <p:nvGrpSpPr>
        <p:cNvPr id="1" name=""/>
        <p:cNvGrpSpPr/>
        <p:nvPr/>
      </p:nvGrpSpPr>
      <p:grpSpPr>
        <a:xfrm>
          <a:off x="0" y="0"/>
          <a:ext cx="0" cy="0"/>
          <a:chOff x="0" y="0"/>
          <a:chExt cx="0" cy="0"/>
        </a:xfrm>
      </p:grpSpPr>
      <p:sp>
        <p:nvSpPr>
          <p:cNvPr id="19" name="Bildplatzhalter 18">
            <a:extLst>
              <a:ext uri="{FF2B5EF4-FFF2-40B4-BE49-F238E27FC236}">
                <a16:creationId xmlns:a16="http://schemas.microsoft.com/office/drawing/2014/main" id="{30D74610-8C98-439E-8D40-577D487E29A7}"/>
              </a:ext>
            </a:extLst>
          </p:cNvPr>
          <p:cNvSpPr>
            <a:spLocks noGrp="1"/>
          </p:cNvSpPr>
          <p:nvPr>
            <p:ph type="pic" sz="quarter" idx="12" hasCustomPrompt="1"/>
          </p:nvPr>
        </p:nvSpPr>
        <p:spPr bwMode="gray">
          <a:xfrm>
            <a:off x="0" y="4"/>
            <a:ext cx="6095996" cy="6857992"/>
          </a:xfrm>
          <a:custGeom>
            <a:avLst/>
            <a:gdLst>
              <a:gd name="connsiteX0" fmla="*/ 0 w 6095996"/>
              <a:gd name="connsiteY0" fmla="*/ 0 h 6857992"/>
              <a:gd name="connsiteX1" fmla="*/ 2148098 w 6095996"/>
              <a:gd name="connsiteY1" fmla="*/ 0 h 6857992"/>
              <a:gd name="connsiteX2" fmla="*/ 2148098 w 6095996"/>
              <a:gd name="connsiteY2" fmla="*/ 8 h 6857992"/>
              <a:gd name="connsiteX3" fmla="*/ 4083291 w 6095996"/>
              <a:gd name="connsiteY3" fmla="*/ 8 h 6857992"/>
              <a:gd name="connsiteX4" fmla="*/ 4083296 w 6095996"/>
              <a:gd name="connsiteY4" fmla="*/ 0 h 6857992"/>
              <a:gd name="connsiteX5" fmla="*/ 6095996 w 6095996"/>
              <a:gd name="connsiteY5" fmla="*/ 0 h 6857992"/>
              <a:gd name="connsiteX6" fmla="*/ 2148099 w 6095996"/>
              <a:gd name="connsiteY6" fmla="*/ 6857992 h 6857992"/>
              <a:gd name="connsiteX7" fmla="*/ 0 w 6095996"/>
              <a:gd name="connsiteY7" fmla="*/ 6857992 h 6857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5996" h="6857992">
                <a:moveTo>
                  <a:pt x="0" y="0"/>
                </a:moveTo>
                <a:lnTo>
                  <a:pt x="2148098" y="0"/>
                </a:lnTo>
                <a:lnTo>
                  <a:pt x="2148098" y="8"/>
                </a:lnTo>
                <a:lnTo>
                  <a:pt x="4083291" y="8"/>
                </a:lnTo>
                <a:lnTo>
                  <a:pt x="4083296" y="0"/>
                </a:lnTo>
                <a:lnTo>
                  <a:pt x="6095996" y="0"/>
                </a:lnTo>
                <a:lnTo>
                  <a:pt x="2148099" y="6857992"/>
                </a:lnTo>
                <a:lnTo>
                  <a:pt x="0" y="6857992"/>
                </a:lnTo>
                <a:close/>
              </a:path>
            </a:pathLst>
          </a:custGeom>
          <a:pattFill prst="wdUpDiag">
            <a:fgClr>
              <a:srgbClr val="DAD9D9"/>
            </a:fgClr>
            <a:bgClr>
              <a:schemeClr val="bg1"/>
            </a:bgClr>
          </a:pattFill>
        </p:spPr>
        <p:txBody>
          <a:bodyPr wrap="square" anchor="t">
            <a:noAutofit/>
          </a:bodyPr>
          <a:lstStyle>
            <a:lvl1pPr algn="l">
              <a:spcBef>
                <a:spcPts val="0"/>
              </a:spcBef>
              <a:defRPr sz="1800"/>
            </a:lvl1pPr>
          </a:lstStyle>
          <a:p>
            <a:r>
              <a:rPr lang="en-US"/>
              <a:t>Add image by clicking on icon</a:t>
            </a:r>
          </a:p>
        </p:txBody>
      </p:sp>
      <p:graphicFrame>
        <p:nvGraphicFramePr>
          <p:cNvPr id="6" name="Object 5" hidden="1">
            <a:extLst>
              <a:ext uri="{FF2B5EF4-FFF2-40B4-BE49-F238E27FC236}">
                <a16:creationId xmlns:a16="http://schemas.microsoft.com/office/drawing/2014/main" id="{859210AC-1B4C-4091-804C-31B88BFE80B7}"/>
              </a:ext>
            </a:extLst>
          </p:cNvPr>
          <p:cNvGraphicFramePr>
            <a:graphicFrameLocks noChangeAspect="1"/>
          </p:cNvGraphicFramePr>
          <p:nvPr userDrawn="1">
            <p:custDataLst>
              <p:tags r:id="rId1"/>
            </p:custDataLst>
            <p:extLst>
              <p:ext uri="{D42A27DB-BD31-4B8C-83A1-F6EECF244321}">
                <p14:modId xmlns:p14="http://schemas.microsoft.com/office/powerpoint/2010/main" val="3957305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859210AC-1B4C-4091-804C-31B88BFE80B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CDDC5E9-9726-4EF9-88AD-F1F0E6F9BA34}"/>
              </a:ext>
            </a:extLst>
          </p:cNvPr>
          <p:cNvSpPr>
            <a:spLocks noGrp="1"/>
          </p:cNvSpPr>
          <p:nvPr>
            <p:ph type="title" hasCustomPrompt="1"/>
          </p:nvPr>
        </p:nvSpPr>
        <p:spPr bwMode="gray">
          <a:xfrm>
            <a:off x="6312024" y="288205"/>
            <a:ext cx="5507463" cy="723083"/>
          </a:xfrm>
        </p:spPr>
        <p:txBody>
          <a:bodyPr vert="horz"/>
          <a:lstStyle/>
          <a:p>
            <a:r>
              <a:rPr lang="en-US" noProof="0"/>
              <a:t>Click to edit slide title (maximum two lines)</a:t>
            </a:r>
            <a:endParaRPr lang="en-US"/>
          </a:p>
        </p:txBody>
      </p:sp>
      <p:sp>
        <p:nvSpPr>
          <p:cNvPr id="13" name="Slash Right">
            <a:extLst>
              <a:ext uri="{FF2B5EF4-FFF2-40B4-BE49-F238E27FC236}">
                <a16:creationId xmlns:a16="http://schemas.microsoft.com/office/drawing/2014/main" id="{E5D454D3-E524-4858-AB6B-3AC9A81005DC}"/>
              </a:ext>
            </a:extLst>
          </p:cNvPr>
          <p:cNvSpPr>
            <a:spLocks noGrp="1"/>
          </p:cNvSpPr>
          <p:nvPr>
            <p:ph type="body" sz="quarter" idx="14" hasCustomPrompt="1"/>
          </p:nvPr>
        </p:nvSpPr>
        <p:spPr bwMode="gray">
          <a:xfrm>
            <a:off x="11179020"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5" name="Slide Number Placeholder 14">
            <a:extLst>
              <a:ext uri="{FF2B5EF4-FFF2-40B4-BE49-F238E27FC236}">
                <a16:creationId xmlns:a16="http://schemas.microsoft.com/office/drawing/2014/main" id="{3E8CBCF1-161E-4628-A4E6-9B6BEE5432F6}"/>
              </a:ext>
            </a:extLst>
          </p:cNvPr>
          <p:cNvSpPr>
            <a:spLocks noGrp="1"/>
          </p:cNvSpPr>
          <p:nvPr>
            <p:ph type="sldNum" sz="quarter" idx="16"/>
          </p:nvPr>
        </p:nvSpPr>
        <p:spPr bwMode="gray"/>
        <p:txBody>
          <a:bodyPr/>
          <a:lstStyle/>
          <a:p>
            <a:fld id="{A051B6CE-0894-4100-B171-CE3E6FD55C96}" type="slidenum">
              <a:rPr lang="en-US" smtClean="0"/>
              <a:pPr/>
              <a:t>‹Nr.›</a:t>
            </a:fld>
            <a:endParaRPr lang="en-US"/>
          </a:p>
        </p:txBody>
      </p:sp>
      <p:sp>
        <p:nvSpPr>
          <p:cNvPr id="8" name="Rechteck 13">
            <a:extLst>
              <a:ext uri="{FF2B5EF4-FFF2-40B4-BE49-F238E27FC236}">
                <a16:creationId xmlns:a16="http://schemas.microsoft.com/office/drawing/2014/main" id="{2B2A019F-1E0F-4E67-B1CC-04949FB914ED}"/>
              </a:ext>
            </a:extLst>
          </p:cNvPr>
          <p:cNvSpPr/>
          <p:nvPr userDrawn="1"/>
        </p:nvSpPr>
        <p:spPr bwMode="gray">
          <a:xfrm>
            <a:off x="6312024" y="1110376"/>
            <a:ext cx="720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9" name="Shape 02">
            <a:extLst>
              <a:ext uri="{FF2B5EF4-FFF2-40B4-BE49-F238E27FC236}">
                <a16:creationId xmlns:a16="http://schemas.microsoft.com/office/drawing/2014/main" id="{495F83D9-B17F-4B46-9B3D-1BDCB7BC16A2}"/>
              </a:ext>
            </a:extLst>
          </p:cNvPr>
          <p:cNvSpPr/>
          <p:nvPr userDrawn="1"/>
        </p:nvSpPr>
        <p:spPr bwMode="gray">
          <a:xfrm>
            <a:off x="11566525" y="5788600"/>
            <a:ext cx="625475" cy="1069400"/>
          </a:xfrm>
          <a:custGeom>
            <a:avLst/>
            <a:gdLst>
              <a:gd name="connsiteX0" fmla="*/ 610852 w 610852"/>
              <a:gd name="connsiteY0" fmla="*/ 0 h 1044398"/>
              <a:gd name="connsiteX1" fmla="*/ 610852 w 610852"/>
              <a:gd name="connsiteY1" fmla="*/ 1044398 h 1044398"/>
              <a:gd name="connsiteX2" fmla="*/ 0 w 610852"/>
              <a:gd name="connsiteY2" fmla="*/ 1044398 h 1044398"/>
            </a:gdLst>
            <a:ahLst/>
            <a:cxnLst>
              <a:cxn ang="0">
                <a:pos x="connsiteX0" y="connsiteY0"/>
              </a:cxn>
              <a:cxn ang="0">
                <a:pos x="connsiteX1" y="connsiteY1"/>
              </a:cxn>
              <a:cxn ang="0">
                <a:pos x="connsiteX2" y="connsiteY2"/>
              </a:cxn>
            </a:cxnLst>
            <a:rect l="l" t="t" r="r" b="b"/>
            <a:pathLst>
              <a:path w="610852" h="1044398">
                <a:moveTo>
                  <a:pt x="610852" y="0"/>
                </a:moveTo>
                <a:lnTo>
                  <a:pt x="610852" y="1044398"/>
                </a:lnTo>
                <a:lnTo>
                  <a:pt x="0" y="10443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a:p>
        </p:txBody>
      </p:sp>
      <p:sp>
        <p:nvSpPr>
          <p:cNvPr id="21" name="Text Placeholder 3">
            <a:extLst>
              <a:ext uri="{FF2B5EF4-FFF2-40B4-BE49-F238E27FC236}">
                <a16:creationId xmlns:a16="http://schemas.microsoft.com/office/drawing/2014/main" id="{04A955DA-1913-442E-B9CF-2A3C6F6C6FD3}"/>
              </a:ext>
            </a:extLst>
          </p:cNvPr>
          <p:cNvSpPr>
            <a:spLocks noGrp="1"/>
          </p:cNvSpPr>
          <p:nvPr>
            <p:ph type="body" sz="quarter" idx="17" hasCustomPrompt="1"/>
          </p:nvPr>
        </p:nvSpPr>
        <p:spPr bwMode="gray">
          <a:xfrm>
            <a:off x="6311900" y="1412776"/>
            <a:ext cx="5507464" cy="5004000"/>
          </a:xfrm>
        </p:spPr>
        <p:txBody>
          <a:body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4267636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 Title Slide">
    <p:spTree>
      <p:nvGrpSpPr>
        <p:cNvPr id="1" name=""/>
        <p:cNvGrpSpPr/>
        <p:nvPr/>
      </p:nvGrpSpPr>
      <p:grpSpPr>
        <a:xfrm>
          <a:off x="0" y="0"/>
          <a:ext cx="0" cy="0"/>
          <a:chOff x="0" y="0"/>
          <a:chExt cx="0" cy="0"/>
        </a:xfrm>
      </p:grpSpPr>
      <p:sp>
        <p:nvSpPr>
          <p:cNvPr id="14" name="Freihandform: Form 13">
            <a:extLst>
              <a:ext uri="{FF2B5EF4-FFF2-40B4-BE49-F238E27FC236}">
                <a16:creationId xmlns:a16="http://schemas.microsoft.com/office/drawing/2014/main" id="{DA4311D6-7F7F-47A0-949D-016103006D7C}"/>
              </a:ext>
            </a:extLst>
          </p:cNvPr>
          <p:cNvSpPr/>
          <p:nvPr userDrawn="1"/>
        </p:nvSpPr>
        <p:spPr bwMode="gray">
          <a:xfrm>
            <a:off x="7194130" y="6"/>
            <a:ext cx="4997870" cy="6857995"/>
          </a:xfrm>
          <a:custGeom>
            <a:avLst/>
            <a:gdLst>
              <a:gd name="connsiteX0" fmla="*/ 3947898 w 4997870"/>
              <a:gd name="connsiteY0" fmla="*/ 0 h 6857995"/>
              <a:gd name="connsiteX1" fmla="*/ 4997870 w 4997870"/>
              <a:gd name="connsiteY1" fmla="*/ 0 h 6857995"/>
              <a:gd name="connsiteX2" fmla="*/ 4997870 w 4997870"/>
              <a:gd name="connsiteY2" fmla="*/ 6857995 h 6857995"/>
              <a:gd name="connsiteX3" fmla="*/ 3947900 w 4997870"/>
              <a:gd name="connsiteY3" fmla="*/ 6857995 h 6857995"/>
              <a:gd name="connsiteX4" fmla="*/ 3947900 w 4997870"/>
              <a:gd name="connsiteY4" fmla="*/ 6857983 h 6857995"/>
              <a:gd name="connsiteX5" fmla="*/ 2012707 w 4997870"/>
              <a:gd name="connsiteY5" fmla="*/ 6857983 h 6857995"/>
              <a:gd name="connsiteX6" fmla="*/ 2012700 w 4997870"/>
              <a:gd name="connsiteY6" fmla="*/ 6857995 h 6857995"/>
              <a:gd name="connsiteX7" fmla="*/ 0 w 4997870"/>
              <a:gd name="connsiteY7" fmla="*/ 6857995 h 6857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97870" h="6857995">
                <a:moveTo>
                  <a:pt x="3947898" y="0"/>
                </a:moveTo>
                <a:lnTo>
                  <a:pt x="4997870" y="0"/>
                </a:lnTo>
                <a:lnTo>
                  <a:pt x="4997870" y="6857995"/>
                </a:lnTo>
                <a:lnTo>
                  <a:pt x="3947900" y="6857995"/>
                </a:lnTo>
                <a:lnTo>
                  <a:pt x="3947900" y="6857983"/>
                </a:lnTo>
                <a:lnTo>
                  <a:pt x="2012707" y="6857983"/>
                </a:lnTo>
                <a:lnTo>
                  <a:pt x="2012700" y="6857995"/>
                </a:lnTo>
                <a:lnTo>
                  <a:pt x="0" y="6857995"/>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noAutofit/>
          </a:bodyPr>
          <a:lstStyle/>
          <a:p>
            <a:pPr marL="216000" indent="-216000" algn="l">
              <a:spcBef>
                <a:spcPts val="600"/>
              </a:spcBef>
              <a:buFont typeface="Symbol" panose="05050102010706020507" pitchFamily="18" charset="2"/>
              <a:buChar char="-"/>
            </a:pPr>
            <a:endParaRPr lang="en-US" err="1"/>
          </a:p>
        </p:txBody>
      </p:sp>
      <p:graphicFrame>
        <p:nvGraphicFramePr>
          <p:cNvPr id="10" name="Object 9" hidden="1">
            <a:extLst>
              <a:ext uri="{FF2B5EF4-FFF2-40B4-BE49-F238E27FC236}">
                <a16:creationId xmlns:a16="http://schemas.microsoft.com/office/drawing/2014/main" id="{58DBFC36-C616-4832-A299-4E65FB9C4E7E}"/>
              </a:ext>
            </a:extLst>
          </p:cNvPr>
          <p:cNvGraphicFramePr>
            <a:graphicFrameLocks noChangeAspect="1"/>
          </p:cNvGraphicFramePr>
          <p:nvPr userDrawn="1">
            <p:custDataLst>
              <p:tags r:id="rId1"/>
            </p:custDataLst>
            <p:extLst>
              <p:ext uri="{D42A27DB-BD31-4B8C-83A1-F6EECF244321}">
                <p14:modId xmlns:p14="http://schemas.microsoft.com/office/powerpoint/2010/main" val="1288138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0" name="Object 9" hidden="1">
                        <a:extLst>
                          <a:ext uri="{FF2B5EF4-FFF2-40B4-BE49-F238E27FC236}">
                            <a16:creationId xmlns:a16="http://schemas.microsoft.com/office/drawing/2014/main" id="{58DBFC36-C616-4832-A299-4E65FB9C4E7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30" name="Aurubis Logo">
            <a:extLst>
              <a:ext uri="{FF2B5EF4-FFF2-40B4-BE49-F238E27FC236}">
                <a16:creationId xmlns:a16="http://schemas.microsoft.com/office/drawing/2014/main" id="{0B220EFE-894A-40D4-B69D-8BDBB5BDE3E1}"/>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bwMode="gray">
          <a:xfrm>
            <a:off x="9534878" y="6062539"/>
            <a:ext cx="2285758" cy="356400"/>
          </a:xfrm>
          <a:prstGeom prst="rect">
            <a:avLst/>
          </a:prstGeom>
        </p:spPr>
      </p:pic>
      <p:sp>
        <p:nvSpPr>
          <p:cNvPr id="2" name="Title 1">
            <a:extLst>
              <a:ext uri="{FF2B5EF4-FFF2-40B4-BE49-F238E27FC236}">
                <a16:creationId xmlns:a16="http://schemas.microsoft.com/office/drawing/2014/main" id="{F1DEFF03-AEF9-4A5A-A629-94F3ED52DB82}"/>
              </a:ext>
            </a:extLst>
          </p:cNvPr>
          <p:cNvSpPr>
            <a:spLocks noGrp="1"/>
          </p:cNvSpPr>
          <p:nvPr>
            <p:ph type="title" hasCustomPrompt="1"/>
          </p:nvPr>
        </p:nvSpPr>
        <p:spPr bwMode="gray">
          <a:xfrm>
            <a:off x="587388" y="2185313"/>
            <a:ext cx="7920000" cy="1052596"/>
          </a:xfrm>
        </p:spPr>
        <p:txBody>
          <a:bodyPr vert="horz"/>
          <a:lstStyle>
            <a:lvl1pPr rtl="0">
              <a:lnSpc>
                <a:spcPct val="95000"/>
              </a:lnSpc>
              <a:defRPr sz="3600"/>
            </a:lvl1pPr>
          </a:lstStyle>
          <a:p>
            <a:r>
              <a:rPr lang="en-US"/>
              <a:t>Click to edit presentation title (maximum three lines)</a:t>
            </a:r>
          </a:p>
        </p:txBody>
      </p:sp>
      <p:sp>
        <p:nvSpPr>
          <p:cNvPr id="5" name="Rechteck 36">
            <a:extLst>
              <a:ext uri="{FF2B5EF4-FFF2-40B4-BE49-F238E27FC236}">
                <a16:creationId xmlns:a16="http://schemas.microsoft.com/office/drawing/2014/main" id="{AFDF5535-05DF-4EB8-AC21-98275A1F6AA1}"/>
              </a:ext>
            </a:extLst>
          </p:cNvPr>
          <p:cNvSpPr/>
          <p:nvPr userDrawn="1"/>
        </p:nvSpPr>
        <p:spPr bwMode="gray">
          <a:xfrm>
            <a:off x="587388" y="3402931"/>
            <a:ext cx="720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21" name="Text Placeholder 20">
            <a:extLst>
              <a:ext uri="{FF2B5EF4-FFF2-40B4-BE49-F238E27FC236}">
                <a16:creationId xmlns:a16="http://schemas.microsoft.com/office/drawing/2014/main" id="{731BC7F7-CE3B-458F-BECC-20A552B484C7}"/>
              </a:ext>
            </a:extLst>
          </p:cNvPr>
          <p:cNvSpPr>
            <a:spLocks noGrp="1"/>
          </p:cNvSpPr>
          <p:nvPr>
            <p:ph type="body" sz="quarter" idx="10" hasCustomPrompt="1"/>
          </p:nvPr>
        </p:nvSpPr>
        <p:spPr bwMode="gray">
          <a:xfrm>
            <a:off x="587388" y="3708411"/>
            <a:ext cx="7920000" cy="307777"/>
          </a:xfrm>
        </p:spPr>
        <p:txBody>
          <a:bodyPr wrap="square">
            <a:spAutoFit/>
          </a:bodyPr>
          <a:lstStyle>
            <a:lvl1pPr marL="0" indent="0" rtl="0">
              <a:spcBef>
                <a:spcPts val="0"/>
              </a:spcBef>
              <a:buFont typeface="Arial" panose="020B0604020202020204" pitchFamily="34" charset="0"/>
              <a:buNone/>
              <a:defRPr sz="2000" b="0">
                <a:solidFill>
                  <a:schemeClr val="accent1"/>
                </a:solidFill>
              </a:defRPr>
            </a:lvl1pPr>
            <a:lvl2pPr marL="0" indent="0">
              <a:spcBef>
                <a:spcPts val="0"/>
              </a:spcBef>
              <a:buFont typeface="Arial" panose="020B0604020202020204" pitchFamily="34" charset="0"/>
              <a:buNone/>
              <a:defRPr sz="2000" b="0">
                <a:solidFill>
                  <a:schemeClr val="accent1"/>
                </a:solidFill>
              </a:defRPr>
            </a:lvl2pPr>
            <a:lvl3pPr marL="0" indent="0">
              <a:spcBef>
                <a:spcPts val="0"/>
              </a:spcBef>
              <a:buNone/>
              <a:defRPr sz="2000" b="0">
                <a:solidFill>
                  <a:schemeClr val="accent1"/>
                </a:solidFill>
              </a:defRPr>
            </a:lvl3pPr>
            <a:lvl4pPr marL="0" indent="0">
              <a:spcBef>
                <a:spcPts val="0"/>
              </a:spcBef>
              <a:buNone/>
              <a:defRPr sz="2000" b="0">
                <a:solidFill>
                  <a:schemeClr val="accent1"/>
                </a:solidFill>
              </a:defRPr>
            </a:lvl4pPr>
            <a:lvl5pPr marL="0" indent="0">
              <a:spcBef>
                <a:spcPts val="0"/>
              </a:spcBef>
              <a:buNone/>
              <a:defRPr sz="2000" b="0">
                <a:solidFill>
                  <a:schemeClr val="accent1"/>
                </a:solidFill>
              </a:defRPr>
            </a:lvl5pPr>
            <a:lvl6pPr marL="0" indent="0">
              <a:spcBef>
                <a:spcPts val="0"/>
              </a:spcBef>
              <a:buNone/>
              <a:defRPr sz="2000" b="0">
                <a:solidFill>
                  <a:schemeClr val="accent1"/>
                </a:solidFill>
              </a:defRPr>
            </a:lvl6pPr>
            <a:lvl7pPr marL="0" indent="0">
              <a:spcBef>
                <a:spcPts val="0"/>
              </a:spcBef>
              <a:buNone/>
              <a:defRPr sz="2000" b="0">
                <a:solidFill>
                  <a:schemeClr val="accent1"/>
                </a:solidFill>
              </a:defRPr>
            </a:lvl7pPr>
            <a:lvl8pPr marL="0" indent="0">
              <a:spcBef>
                <a:spcPts val="0"/>
              </a:spcBef>
              <a:buNone/>
              <a:defRPr sz="2000" b="0">
                <a:solidFill>
                  <a:schemeClr val="accent1"/>
                </a:solidFill>
              </a:defRPr>
            </a:lvl8pPr>
            <a:lvl9pPr marL="0" indent="0">
              <a:spcBef>
                <a:spcPts val="0"/>
              </a:spcBef>
              <a:buNone/>
              <a:defRPr sz="2000" b="0">
                <a:solidFill>
                  <a:schemeClr val="accent1"/>
                </a:solidFill>
              </a:defRPr>
            </a:lvl9pPr>
          </a:lstStyle>
          <a:p>
            <a:pPr lvl="0"/>
            <a:r>
              <a:rPr lang="en-US" noProof="0"/>
              <a:t>Click to edit subtitle</a:t>
            </a:r>
          </a:p>
        </p:txBody>
      </p:sp>
      <p:sp>
        <p:nvSpPr>
          <p:cNvPr id="22" name="Text Placeholder 20">
            <a:extLst>
              <a:ext uri="{FF2B5EF4-FFF2-40B4-BE49-F238E27FC236}">
                <a16:creationId xmlns:a16="http://schemas.microsoft.com/office/drawing/2014/main" id="{4B852461-1573-4105-BFBA-CB98E197F538}"/>
              </a:ext>
            </a:extLst>
          </p:cNvPr>
          <p:cNvSpPr>
            <a:spLocks noGrp="1"/>
          </p:cNvSpPr>
          <p:nvPr>
            <p:ph type="body" sz="quarter" idx="11" hasCustomPrompt="1"/>
          </p:nvPr>
        </p:nvSpPr>
        <p:spPr bwMode="gray">
          <a:xfrm>
            <a:off x="587388" y="6201888"/>
            <a:ext cx="6120000" cy="215444"/>
          </a:xfrm>
        </p:spPr>
        <p:txBody>
          <a:bodyPr wrap="square" lIns="0" tIns="0" rIns="0" bIns="0" anchor="b">
            <a:spAutoFit/>
          </a:bodyPr>
          <a:lstStyle>
            <a:lvl1pPr marL="0" indent="0" rtl="0">
              <a:spcBef>
                <a:spcPts val="0"/>
              </a:spcBef>
              <a:buFont typeface="Arial" panose="020B0604020202020204" pitchFamily="34" charset="0"/>
              <a:buNone/>
              <a:defRPr sz="1400" b="0">
                <a:solidFill>
                  <a:schemeClr val="tx1"/>
                </a:solidFill>
              </a:defRPr>
            </a:lvl1pPr>
            <a:lvl2pPr marL="0" indent="0">
              <a:spcBef>
                <a:spcPts val="0"/>
              </a:spcBef>
              <a:buFont typeface="Arial" panose="020B0604020202020204" pitchFamily="34" charset="0"/>
              <a:buNone/>
              <a:defRPr sz="1400" b="0">
                <a:solidFill>
                  <a:schemeClr val="tx1"/>
                </a:solidFill>
              </a:defRPr>
            </a:lvl2pPr>
            <a:lvl3pPr marL="0" indent="0">
              <a:spcBef>
                <a:spcPts val="0"/>
              </a:spcBef>
              <a:buNone/>
              <a:defRPr sz="1400" b="0">
                <a:solidFill>
                  <a:schemeClr val="tx1"/>
                </a:solidFill>
              </a:defRPr>
            </a:lvl3pPr>
            <a:lvl4pPr marL="0" indent="0">
              <a:spcBef>
                <a:spcPts val="0"/>
              </a:spcBef>
              <a:buNone/>
              <a:defRPr sz="1400" b="0">
                <a:solidFill>
                  <a:schemeClr val="tx1"/>
                </a:solidFill>
              </a:defRPr>
            </a:lvl4pPr>
            <a:lvl5pPr marL="0" indent="0">
              <a:spcBef>
                <a:spcPts val="0"/>
              </a:spcBef>
              <a:buNone/>
              <a:defRPr sz="1400" b="0">
                <a:solidFill>
                  <a:schemeClr val="tx1"/>
                </a:solidFill>
              </a:defRPr>
            </a:lvl5pPr>
            <a:lvl6pPr marL="0" indent="0">
              <a:spcBef>
                <a:spcPts val="0"/>
              </a:spcBef>
              <a:buNone/>
              <a:defRPr sz="1400" b="0">
                <a:solidFill>
                  <a:schemeClr val="tx1"/>
                </a:solidFill>
              </a:defRPr>
            </a:lvl6pPr>
            <a:lvl7pPr marL="0" indent="0">
              <a:spcBef>
                <a:spcPts val="0"/>
              </a:spcBef>
              <a:buNone/>
              <a:defRPr sz="1400" b="0">
                <a:solidFill>
                  <a:schemeClr val="tx1"/>
                </a:solidFill>
              </a:defRPr>
            </a:lvl7pPr>
            <a:lvl8pPr marL="0" indent="0">
              <a:spcBef>
                <a:spcPts val="0"/>
              </a:spcBef>
              <a:buNone/>
              <a:defRPr sz="1400" b="0">
                <a:solidFill>
                  <a:schemeClr val="tx1"/>
                </a:solidFill>
              </a:defRPr>
            </a:lvl8pPr>
            <a:lvl9pPr marL="0" indent="0">
              <a:spcBef>
                <a:spcPts val="0"/>
              </a:spcBef>
              <a:buNone/>
              <a:defRPr sz="1400" b="0">
                <a:solidFill>
                  <a:schemeClr val="tx1"/>
                </a:solidFill>
              </a:defRPr>
            </a:lvl9pPr>
          </a:lstStyle>
          <a:p>
            <a:pPr lvl="0"/>
            <a:r>
              <a:rPr lang="en-US" noProof="0"/>
              <a:t>Click to edit Name Surname, location, date</a:t>
            </a:r>
          </a:p>
        </p:txBody>
      </p:sp>
    </p:spTree>
    <p:extLst>
      <p:ext uri="{BB962C8B-B14F-4D97-AF65-F5344CB8AC3E}">
        <p14:creationId xmlns:p14="http://schemas.microsoft.com/office/powerpoint/2010/main" val="131953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 Title and two Images">
    <p:spTree>
      <p:nvGrpSpPr>
        <p:cNvPr id="1" name=""/>
        <p:cNvGrpSpPr/>
        <p:nvPr/>
      </p:nvGrpSpPr>
      <p:grpSpPr>
        <a:xfrm>
          <a:off x="0" y="0"/>
          <a:ext cx="0" cy="0"/>
          <a:chOff x="0" y="0"/>
          <a:chExt cx="0" cy="0"/>
        </a:xfrm>
      </p:grpSpPr>
      <p:sp>
        <p:nvSpPr>
          <p:cNvPr id="26" name="Bildplatzhalter 25">
            <a:extLst>
              <a:ext uri="{FF2B5EF4-FFF2-40B4-BE49-F238E27FC236}">
                <a16:creationId xmlns:a16="http://schemas.microsoft.com/office/drawing/2014/main" id="{C2B30280-CB1C-4232-A2AE-B0DBF3E29A6E}"/>
              </a:ext>
            </a:extLst>
          </p:cNvPr>
          <p:cNvSpPr>
            <a:spLocks noGrp="1"/>
          </p:cNvSpPr>
          <p:nvPr>
            <p:ph type="pic" sz="quarter" idx="30" hasCustomPrompt="1"/>
          </p:nvPr>
        </p:nvSpPr>
        <p:spPr bwMode="gray">
          <a:xfrm>
            <a:off x="4783917" y="1412876"/>
            <a:ext cx="7035446" cy="5003799"/>
          </a:xfrm>
          <a:custGeom>
            <a:avLst/>
            <a:gdLst>
              <a:gd name="connsiteX0" fmla="*/ 2880504 w 7035446"/>
              <a:gd name="connsiteY0" fmla="*/ 0 h 5003799"/>
              <a:gd name="connsiteX1" fmla="*/ 7035446 w 7035446"/>
              <a:gd name="connsiteY1" fmla="*/ 0 h 5003799"/>
              <a:gd name="connsiteX2" fmla="*/ 7035446 w 7035446"/>
              <a:gd name="connsiteY2" fmla="*/ 5003799 h 5003799"/>
              <a:gd name="connsiteX3" fmla="*/ 0 w 7035446"/>
              <a:gd name="connsiteY3" fmla="*/ 5003799 h 5003799"/>
            </a:gdLst>
            <a:ahLst/>
            <a:cxnLst>
              <a:cxn ang="0">
                <a:pos x="connsiteX0" y="connsiteY0"/>
              </a:cxn>
              <a:cxn ang="0">
                <a:pos x="connsiteX1" y="connsiteY1"/>
              </a:cxn>
              <a:cxn ang="0">
                <a:pos x="connsiteX2" y="connsiteY2"/>
              </a:cxn>
              <a:cxn ang="0">
                <a:pos x="connsiteX3" y="connsiteY3"/>
              </a:cxn>
            </a:cxnLst>
            <a:rect l="l" t="t" r="r" b="b"/>
            <a:pathLst>
              <a:path w="7035446" h="5003799">
                <a:moveTo>
                  <a:pt x="2880504" y="0"/>
                </a:moveTo>
                <a:lnTo>
                  <a:pt x="7035446" y="0"/>
                </a:lnTo>
                <a:lnTo>
                  <a:pt x="7035446" y="5003799"/>
                </a:lnTo>
                <a:lnTo>
                  <a:pt x="0" y="5003799"/>
                </a:lnTo>
                <a:close/>
              </a:path>
            </a:pathLst>
          </a:custGeom>
          <a:pattFill prst="wdUpDiag">
            <a:fgClr>
              <a:srgbClr val="DAD9D9"/>
            </a:fgClr>
            <a:bgClr>
              <a:schemeClr val="bg1"/>
            </a:bgClr>
          </a:pattFill>
        </p:spPr>
        <p:txBody>
          <a:bodyPr wrap="square" rIns="0" anchor="b">
            <a:noAutofit/>
          </a:bodyPr>
          <a:lstStyle>
            <a:lvl1pPr algn="r" rtl="0">
              <a:spcBef>
                <a:spcPts val="0"/>
              </a:spcBef>
              <a:defRPr sz="1800"/>
            </a:lvl1pPr>
          </a:lstStyle>
          <a:p>
            <a:r>
              <a:rPr lang="en-US"/>
              <a:t>Add image by clicking on icon</a:t>
            </a:r>
          </a:p>
        </p:txBody>
      </p:sp>
      <p:sp>
        <p:nvSpPr>
          <p:cNvPr id="25" name="Bildplatzhalter 24">
            <a:extLst>
              <a:ext uri="{FF2B5EF4-FFF2-40B4-BE49-F238E27FC236}">
                <a16:creationId xmlns:a16="http://schemas.microsoft.com/office/drawing/2014/main" id="{C60DF350-77B0-4F0E-8751-EBCB74F5B618}"/>
              </a:ext>
            </a:extLst>
          </p:cNvPr>
          <p:cNvSpPr>
            <a:spLocks noGrp="1" noChangeAspect="1"/>
          </p:cNvSpPr>
          <p:nvPr>
            <p:ph type="pic" sz="quarter" idx="31" hasCustomPrompt="1"/>
          </p:nvPr>
        </p:nvSpPr>
        <p:spPr bwMode="gray">
          <a:xfrm>
            <a:off x="371364" y="1412876"/>
            <a:ext cx="7158759" cy="5003799"/>
          </a:xfrm>
          <a:custGeom>
            <a:avLst/>
            <a:gdLst>
              <a:gd name="connsiteX0" fmla="*/ 0 w 7158759"/>
              <a:gd name="connsiteY0" fmla="*/ 0 h 5003799"/>
              <a:gd name="connsiteX1" fmla="*/ 7158759 w 7158759"/>
              <a:gd name="connsiteY1" fmla="*/ 0 h 5003799"/>
              <a:gd name="connsiteX2" fmla="*/ 4278255 w 7158759"/>
              <a:gd name="connsiteY2" fmla="*/ 5003799 h 5003799"/>
              <a:gd name="connsiteX3" fmla="*/ 0 w 7158759"/>
              <a:gd name="connsiteY3" fmla="*/ 5003799 h 5003799"/>
            </a:gdLst>
            <a:ahLst/>
            <a:cxnLst>
              <a:cxn ang="0">
                <a:pos x="connsiteX0" y="connsiteY0"/>
              </a:cxn>
              <a:cxn ang="0">
                <a:pos x="connsiteX1" y="connsiteY1"/>
              </a:cxn>
              <a:cxn ang="0">
                <a:pos x="connsiteX2" y="connsiteY2"/>
              </a:cxn>
              <a:cxn ang="0">
                <a:pos x="connsiteX3" y="connsiteY3"/>
              </a:cxn>
            </a:cxnLst>
            <a:rect l="l" t="t" r="r" b="b"/>
            <a:pathLst>
              <a:path w="7158759" h="5003799">
                <a:moveTo>
                  <a:pt x="0" y="0"/>
                </a:moveTo>
                <a:lnTo>
                  <a:pt x="7158759" y="0"/>
                </a:lnTo>
                <a:lnTo>
                  <a:pt x="4278255" y="5003799"/>
                </a:lnTo>
                <a:lnTo>
                  <a:pt x="0" y="5003799"/>
                </a:lnTo>
                <a:close/>
              </a:path>
            </a:pathLst>
          </a:custGeom>
          <a:pattFill prst="wdUpDiag">
            <a:fgClr>
              <a:srgbClr val="DAD9D9"/>
            </a:fgClr>
            <a:bgClr>
              <a:schemeClr val="bg1"/>
            </a:bgClr>
          </a:pattFill>
        </p:spPr>
        <p:txBody>
          <a:bodyPr wrap="square" anchor="t">
            <a:noAutofit/>
          </a:bodyPr>
          <a:lstStyle>
            <a:lvl1pPr algn="l">
              <a:spcBef>
                <a:spcPts val="0"/>
              </a:spcBef>
              <a:defRPr sz="1800"/>
            </a:lvl1pPr>
          </a:lstStyle>
          <a:p>
            <a:r>
              <a:rPr lang="en-US"/>
              <a:t>Add image by clicking on icon</a:t>
            </a:r>
          </a:p>
        </p:txBody>
      </p:sp>
      <p:graphicFrame>
        <p:nvGraphicFramePr>
          <p:cNvPr id="6" name="Object 5" hidden="1">
            <a:extLst>
              <a:ext uri="{FF2B5EF4-FFF2-40B4-BE49-F238E27FC236}">
                <a16:creationId xmlns:a16="http://schemas.microsoft.com/office/drawing/2014/main" id="{859210AC-1B4C-4091-804C-31B88BFE80B7}"/>
              </a:ext>
            </a:extLst>
          </p:cNvPr>
          <p:cNvGraphicFramePr>
            <a:graphicFrameLocks noChangeAspect="1"/>
          </p:cNvGraphicFramePr>
          <p:nvPr userDrawn="1">
            <p:custDataLst>
              <p:tags r:id="rId1"/>
            </p:custDataLst>
            <p:extLst>
              <p:ext uri="{D42A27DB-BD31-4B8C-83A1-F6EECF244321}">
                <p14:modId xmlns:p14="http://schemas.microsoft.com/office/powerpoint/2010/main" val="27016083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859210AC-1B4C-4091-804C-31B88BFE80B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CDDC5E9-9726-4EF9-88AD-F1F0E6F9BA34}"/>
              </a:ext>
            </a:extLst>
          </p:cNvPr>
          <p:cNvSpPr>
            <a:spLocks noGrp="1"/>
          </p:cNvSpPr>
          <p:nvPr>
            <p:ph type="title" hasCustomPrompt="1"/>
          </p:nvPr>
        </p:nvSpPr>
        <p:spPr bwMode="gray">
          <a:xfrm>
            <a:off x="371363" y="648304"/>
            <a:ext cx="11448000" cy="362984"/>
          </a:xfrm>
        </p:spPr>
        <p:txBody>
          <a:bodyPr vert="horz"/>
          <a:lstStyle/>
          <a:p>
            <a:r>
              <a:rPr lang="en-US" noProof="0"/>
              <a:t>Click to edit slide title (maximum two lines)</a:t>
            </a:r>
            <a:endParaRPr lang="en-US"/>
          </a:p>
        </p:txBody>
      </p:sp>
      <p:sp>
        <p:nvSpPr>
          <p:cNvPr id="11" name="Slash Left">
            <a:extLst>
              <a:ext uri="{FF2B5EF4-FFF2-40B4-BE49-F238E27FC236}">
                <a16:creationId xmlns:a16="http://schemas.microsoft.com/office/drawing/2014/main" id="{856CD55B-EC53-4343-8402-0D09942F657B}"/>
              </a:ext>
            </a:extLst>
          </p:cNvPr>
          <p:cNvSpPr>
            <a:spLocks noGrp="1"/>
          </p:cNvSpPr>
          <p:nvPr>
            <p:ph type="body" sz="quarter" idx="13" hasCustomPrompt="1"/>
          </p:nvPr>
        </p:nvSpPr>
        <p:spPr bwMode="gray">
          <a:xfrm>
            <a:off x="877102"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3" name="Slash Right">
            <a:extLst>
              <a:ext uri="{FF2B5EF4-FFF2-40B4-BE49-F238E27FC236}">
                <a16:creationId xmlns:a16="http://schemas.microsoft.com/office/drawing/2014/main" id="{E5D454D3-E524-4858-AB6B-3AC9A81005DC}"/>
              </a:ext>
            </a:extLst>
          </p:cNvPr>
          <p:cNvSpPr>
            <a:spLocks noGrp="1"/>
          </p:cNvSpPr>
          <p:nvPr>
            <p:ph type="body" sz="quarter" idx="14" hasCustomPrompt="1"/>
          </p:nvPr>
        </p:nvSpPr>
        <p:spPr bwMode="gray">
          <a:xfrm>
            <a:off x="11179020"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4" name="Footer Placeholder 13">
            <a:extLst>
              <a:ext uri="{FF2B5EF4-FFF2-40B4-BE49-F238E27FC236}">
                <a16:creationId xmlns:a16="http://schemas.microsoft.com/office/drawing/2014/main" id="{7288B05C-F631-43AB-B31C-F51437223B23}"/>
              </a:ext>
            </a:extLst>
          </p:cNvPr>
          <p:cNvSpPr>
            <a:spLocks noGrp="1"/>
          </p:cNvSpPr>
          <p:nvPr>
            <p:ph type="ftr" sz="quarter" idx="15"/>
          </p:nvPr>
        </p:nvSpPr>
        <p:spPr bwMode="gray"/>
        <p:txBody>
          <a:bodyPr/>
          <a:lstStyle/>
          <a:p>
            <a:r>
              <a:rPr lang="en-US"/>
              <a:t>Placeholder for the presentation title (Insert → header and footer)</a:t>
            </a:r>
          </a:p>
        </p:txBody>
      </p:sp>
      <p:sp>
        <p:nvSpPr>
          <p:cNvPr id="15" name="Slide Number Placeholder 14">
            <a:extLst>
              <a:ext uri="{FF2B5EF4-FFF2-40B4-BE49-F238E27FC236}">
                <a16:creationId xmlns:a16="http://schemas.microsoft.com/office/drawing/2014/main" id="{3E8CBCF1-161E-4628-A4E6-9B6BEE5432F6}"/>
              </a:ext>
            </a:extLst>
          </p:cNvPr>
          <p:cNvSpPr>
            <a:spLocks noGrp="1"/>
          </p:cNvSpPr>
          <p:nvPr>
            <p:ph type="sldNum" sz="quarter" idx="16"/>
          </p:nvPr>
        </p:nvSpPr>
        <p:spPr bwMode="gray"/>
        <p:txBody>
          <a:bodyPr/>
          <a:lstStyle/>
          <a:p>
            <a:fld id="{A051B6CE-0894-4100-B171-CE3E6FD55C96}" type="slidenum">
              <a:rPr lang="en-US" smtClean="0"/>
              <a:pPr/>
              <a:t>‹Nr.›</a:t>
            </a:fld>
            <a:endParaRPr lang="en-US"/>
          </a:p>
        </p:txBody>
      </p:sp>
    </p:spTree>
    <p:extLst>
      <p:ext uri="{BB962C8B-B14F-4D97-AF65-F5344CB8AC3E}">
        <p14:creationId xmlns:p14="http://schemas.microsoft.com/office/powerpoint/2010/main" val="42051485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 Title and three Images">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59210AC-1B4C-4091-804C-31B88BFE80B7}"/>
              </a:ext>
            </a:extLst>
          </p:cNvPr>
          <p:cNvGraphicFramePr>
            <a:graphicFrameLocks noChangeAspect="1"/>
          </p:cNvGraphicFramePr>
          <p:nvPr userDrawn="1">
            <p:custDataLst>
              <p:tags r:id="rId1"/>
            </p:custDataLst>
            <p:extLst>
              <p:ext uri="{D42A27DB-BD31-4B8C-83A1-F6EECF244321}">
                <p14:modId xmlns:p14="http://schemas.microsoft.com/office/powerpoint/2010/main" val="42102045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859210AC-1B4C-4091-804C-31B88BFE80B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CDDC5E9-9726-4EF9-88AD-F1F0E6F9BA34}"/>
              </a:ext>
            </a:extLst>
          </p:cNvPr>
          <p:cNvSpPr>
            <a:spLocks noGrp="1"/>
          </p:cNvSpPr>
          <p:nvPr>
            <p:ph type="title" hasCustomPrompt="1"/>
          </p:nvPr>
        </p:nvSpPr>
        <p:spPr bwMode="gray">
          <a:xfrm>
            <a:off x="371363" y="648304"/>
            <a:ext cx="11448000" cy="362984"/>
          </a:xfrm>
        </p:spPr>
        <p:txBody>
          <a:bodyPr vert="horz"/>
          <a:lstStyle/>
          <a:p>
            <a:r>
              <a:rPr lang="en-US" noProof="0"/>
              <a:t>Click to edit slide title (maximum two lines)</a:t>
            </a:r>
            <a:endParaRPr lang="en-US"/>
          </a:p>
        </p:txBody>
      </p:sp>
      <p:sp>
        <p:nvSpPr>
          <p:cNvPr id="11" name="Slash Left">
            <a:extLst>
              <a:ext uri="{FF2B5EF4-FFF2-40B4-BE49-F238E27FC236}">
                <a16:creationId xmlns:a16="http://schemas.microsoft.com/office/drawing/2014/main" id="{856CD55B-EC53-4343-8402-0D09942F657B}"/>
              </a:ext>
            </a:extLst>
          </p:cNvPr>
          <p:cNvSpPr>
            <a:spLocks noGrp="1"/>
          </p:cNvSpPr>
          <p:nvPr>
            <p:ph type="body" sz="quarter" idx="13" hasCustomPrompt="1"/>
          </p:nvPr>
        </p:nvSpPr>
        <p:spPr bwMode="gray">
          <a:xfrm>
            <a:off x="877102"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3" name="Slash Right">
            <a:extLst>
              <a:ext uri="{FF2B5EF4-FFF2-40B4-BE49-F238E27FC236}">
                <a16:creationId xmlns:a16="http://schemas.microsoft.com/office/drawing/2014/main" id="{E5D454D3-E524-4858-AB6B-3AC9A81005DC}"/>
              </a:ext>
            </a:extLst>
          </p:cNvPr>
          <p:cNvSpPr>
            <a:spLocks noGrp="1"/>
          </p:cNvSpPr>
          <p:nvPr>
            <p:ph type="body" sz="quarter" idx="14" hasCustomPrompt="1"/>
          </p:nvPr>
        </p:nvSpPr>
        <p:spPr bwMode="gray">
          <a:xfrm>
            <a:off x="11179020"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4" name="Footer Placeholder 13">
            <a:extLst>
              <a:ext uri="{FF2B5EF4-FFF2-40B4-BE49-F238E27FC236}">
                <a16:creationId xmlns:a16="http://schemas.microsoft.com/office/drawing/2014/main" id="{7288B05C-F631-43AB-B31C-F51437223B23}"/>
              </a:ext>
            </a:extLst>
          </p:cNvPr>
          <p:cNvSpPr>
            <a:spLocks noGrp="1"/>
          </p:cNvSpPr>
          <p:nvPr>
            <p:ph type="ftr" sz="quarter" idx="15"/>
          </p:nvPr>
        </p:nvSpPr>
        <p:spPr bwMode="gray"/>
        <p:txBody>
          <a:bodyPr/>
          <a:lstStyle/>
          <a:p>
            <a:r>
              <a:rPr lang="en-US"/>
              <a:t>Placeholder for the presentation title (Insert → header and footer)</a:t>
            </a:r>
          </a:p>
        </p:txBody>
      </p:sp>
      <p:sp>
        <p:nvSpPr>
          <p:cNvPr id="15" name="Slide Number Placeholder 14">
            <a:extLst>
              <a:ext uri="{FF2B5EF4-FFF2-40B4-BE49-F238E27FC236}">
                <a16:creationId xmlns:a16="http://schemas.microsoft.com/office/drawing/2014/main" id="{3E8CBCF1-161E-4628-A4E6-9B6BEE5432F6}"/>
              </a:ext>
            </a:extLst>
          </p:cNvPr>
          <p:cNvSpPr>
            <a:spLocks noGrp="1"/>
          </p:cNvSpPr>
          <p:nvPr>
            <p:ph type="sldNum" sz="quarter" idx="16"/>
          </p:nvPr>
        </p:nvSpPr>
        <p:spPr bwMode="gray"/>
        <p:txBody>
          <a:bodyPr/>
          <a:lstStyle/>
          <a:p>
            <a:fld id="{A051B6CE-0894-4100-B171-CE3E6FD55C96}" type="slidenum">
              <a:rPr lang="en-US" smtClean="0"/>
              <a:pPr/>
              <a:t>‹Nr.›</a:t>
            </a:fld>
            <a:endParaRPr lang="en-US"/>
          </a:p>
        </p:txBody>
      </p:sp>
      <p:sp>
        <p:nvSpPr>
          <p:cNvPr id="32" name="Bildplatzhalter 31">
            <a:extLst>
              <a:ext uri="{FF2B5EF4-FFF2-40B4-BE49-F238E27FC236}">
                <a16:creationId xmlns:a16="http://schemas.microsoft.com/office/drawing/2014/main" id="{A1C479DE-832D-4958-82B6-BAA7F2B3391B}"/>
              </a:ext>
            </a:extLst>
          </p:cNvPr>
          <p:cNvSpPr>
            <a:spLocks noGrp="1" noChangeAspect="1"/>
          </p:cNvSpPr>
          <p:nvPr>
            <p:ph type="pic" sz="quarter" idx="32" hasCustomPrompt="1"/>
          </p:nvPr>
        </p:nvSpPr>
        <p:spPr bwMode="gray">
          <a:xfrm>
            <a:off x="2391497" y="1412876"/>
            <a:ext cx="6717259" cy="5003798"/>
          </a:xfrm>
          <a:custGeom>
            <a:avLst/>
            <a:gdLst>
              <a:gd name="connsiteX0" fmla="*/ 2880505 w 6717259"/>
              <a:gd name="connsiteY0" fmla="*/ 0 h 5003798"/>
              <a:gd name="connsiteX1" fmla="*/ 6717259 w 6717259"/>
              <a:gd name="connsiteY1" fmla="*/ 0 h 5003798"/>
              <a:gd name="connsiteX2" fmla="*/ 3836755 w 6717259"/>
              <a:gd name="connsiteY2" fmla="*/ 5003798 h 5003798"/>
              <a:gd name="connsiteX3" fmla="*/ 0 w 6717259"/>
              <a:gd name="connsiteY3" fmla="*/ 5003798 h 5003798"/>
            </a:gdLst>
            <a:ahLst/>
            <a:cxnLst>
              <a:cxn ang="0">
                <a:pos x="connsiteX0" y="connsiteY0"/>
              </a:cxn>
              <a:cxn ang="0">
                <a:pos x="connsiteX1" y="connsiteY1"/>
              </a:cxn>
              <a:cxn ang="0">
                <a:pos x="connsiteX2" y="connsiteY2"/>
              </a:cxn>
              <a:cxn ang="0">
                <a:pos x="connsiteX3" y="connsiteY3"/>
              </a:cxn>
            </a:cxnLst>
            <a:rect l="l" t="t" r="r" b="b"/>
            <a:pathLst>
              <a:path w="6717259" h="5003798">
                <a:moveTo>
                  <a:pt x="2880505" y="0"/>
                </a:moveTo>
                <a:lnTo>
                  <a:pt x="6717259" y="0"/>
                </a:lnTo>
                <a:lnTo>
                  <a:pt x="3836755" y="5003798"/>
                </a:lnTo>
                <a:lnTo>
                  <a:pt x="0" y="5003798"/>
                </a:lnTo>
                <a:close/>
              </a:path>
            </a:pathLst>
          </a:custGeom>
          <a:pattFill prst="wdUpDiag">
            <a:fgClr>
              <a:srgbClr val="DAD9D9"/>
            </a:fgClr>
            <a:bgClr>
              <a:schemeClr val="bg1"/>
            </a:bgClr>
          </a:pattFill>
        </p:spPr>
        <p:txBody>
          <a:bodyPr wrap="square" lIns="3132000" anchor="t">
            <a:noAutofit/>
          </a:bodyPr>
          <a:lstStyle>
            <a:lvl1pPr algn="l">
              <a:spcBef>
                <a:spcPts val="0"/>
              </a:spcBef>
              <a:defRPr sz="1800"/>
            </a:lvl1pPr>
          </a:lstStyle>
          <a:p>
            <a:r>
              <a:rPr lang="en-US"/>
              <a:t>Add image by clicking on icon</a:t>
            </a:r>
          </a:p>
        </p:txBody>
      </p:sp>
      <p:sp>
        <p:nvSpPr>
          <p:cNvPr id="31" name="Bildplatzhalter 30">
            <a:extLst>
              <a:ext uri="{FF2B5EF4-FFF2-40B4-BE49-F238E27FC236}">
                <a16:creationId xmlns:a16="http://schemas.microsoft.com/office/drawing/2014/main" id="{C1E8EA46-62C2-4572-AB56-843767E5CFE3}"/>
              </a:ext>
            </a:extLst>
          </p:cNvPr>
          <p:cNvSpPr>
            <a:spLocks noGrp="1"/>
          </p:cNvSpPr>
          <p:nvPr>
            <p:ph type="pic" sz="quarter" idx="12" hasCustomPrompt="1"/>
          </p:nvPr>
        </p:nvSpPr>
        <p:spPr bwMode="gray">
          <a:xfrm>
            <a:off x="371364" y="1412876"/>
            <a:ext cx="4768299" cy="5003799"/>
          </a:xfrm>
          <a:custGeom>
            <a:avLst/>
            <a:gdLst>
              <a:gd name="connsiteX0" fmla="*/ 0 w 4768299"/>
              <a:gd name="connsiteY0" fmla="*/ 0 h 5003799"/>
              <a:gd name="connsiteX1" fmla="*/ 4768299 w 4768299"/>
              <a:gd name="connsiteY1" fmla="*/ 0 h 5003799"/>
              <a:gd name="connsiteX2" fmla="*/ 1887795 w 4768299"/>
              <a:gd name="connsiteY2" fmla="*/ 5003799 h 5003799"/>
              <a:gd name="connsiteX3" fmla="*/ 0 w 4768299"/>
              <a:gd name="connsiteY3" fmla="*/ 5003799 h 5003799"/>
            </a:gdLst>
            <a:ahLst/>
            <a:cxnLst>
              <a:cxn ang="0">
                <a:pos x="connsiteX0" y="connsiteY0"/>
              </a:cxn>
              <a:cxn ang="0">
                <a:pos x="connsiteX1" y="connsiteY1"/>
              </a:cxn>
              <a:cxn ang="0">
                <a:pos x="connsiteX2" y="connsiteY2"/>
              </a:cxn>
              <a:cxn ang="0">
                <a:pos x="connsiteX3" y="connsiteY3"/>
              </a:cxn>
            </a:cxnLst>
            <a:rect l="l" t="t" r="r" b="b"/>
            <a:pathLst>
              <a:path w="4768299" h="5003799">
                <a:moveTo>
                  <a:pt x="0" y="0"/>
                </a:moveTo>
                <a:lnTo>
                  <a:pt x="4768299" y="0"/>
                </a:lnTo>
                <a:lnTo>
                  <a:pt x="1887795" y="5003799"/>
                </a:lnTo>
                <a:lnTo>
                  <a:pt x="0" y="5003799"/>
                </a:lnTo>
                <a:close/>
              </a:path>
            </a:pathLst>
          </a:custGeom>
          <a:pattFill prst="wdUpDiag">
            <a:fgClr>
              <a:srgbClr val="DAD9D9"/>
            </a:fgClr>
            <a:bgClr>
              <a:schemeClr val="bg1"/>
            </a:bgClr>
          </a:pattFill>
        </p:spPr>
        <p:txBody>
          <a:bodyPr wrap="square" anchor="t">
            <a:noAutofit/>
          </a:bodyPr>
          <a:lstStyle>
            <a:lvl1pPr algn="l">
              <a:spcBef>
                <a:spcPts val="0"/>
              </a:spcBef>
              <a:defRPr sz="1800"/>
            </a:lvl1pPr>
          </a:lstStyle>
          <a:p>
            <a:r>
              <a:rPr lang="en-US"/>
              <a:t>Add image by clicking on icon</a:t>
            </a:r>
          </a:p>
        </p:txBody>
      </p:sp>
      <p:sp>
        <p:nvSpPr>
          <p:cNvPr id="33" name="Bildplatzhalter 32">
            <a:extLst>
              <a:ext uri="{FF2B5EF4-FFF2-40B4-BE49-F238E27FC236}">
                <a16:creationId xmlns:a16="http://schemas.microsoft.com/office/drawing/2014/main" id="{6DA3B7FE-2452-4900-9749-6A859BE084A2}"/>
              </a:ext>
            </a:extLst>
          </p:cNvPr>
          <p:cNvSpPr>
            <a:spLocks noGrp="1"/>
          </p:cNvSpPr>
          <p:nvPr>
            <p:ph type="pic" sz="quarter" idx="33" hasCustomPrompt="1"/>
          </p:nvPr>
        </p:nvSpPr>
        <p:spPr bwMode="gray">
          <a:xfrm>
            <a:off x="6368346" y="1412876"/>
            <a:ext cx="5451016" cy="5003798"/>
          </a:xfrm>
          <a:custGeom>
            <a:avLst/>
            <a:gdLst>
              <a:gd name="connsiteX0" fmla="*/ 2880505 w 5451016"/>
              <a:gd name="connsiteY0" fmla="*/ 0 h 5003798"/>
              <a:gd name="connsiteX1" fmla="*/ 5451016 w 5451016"/>
              <a:gd name="connsiteY1" fmla="*/ 0 h 5003798"/>
              <a:gd name="connsiteX2" fmla="*/ 5451016 w 5451016"/>
              <a:gd name="connsiteY2" fmla="*/ 5003798 h 5003798"/>
              <a:gd name="connsiteX3" fmla="*/ 0 w 5451016"/>
              <a:gd name="connsiteY3" fmla="*/ 5003798 h 5003798"/>
            </a:gdLst>
            <a:ahLst/>
            <a:cxnLst>
              <a:cxn ang="0">
                <a:pos x="connsiteX0" y="connsiteY0"/>
              </a:cxn>
              <a:cxn ang="0">
                <a:pos x="connsiteX1" y="connsiteY1"/>
              </a:cxn>
              <a:cxn ang="0">
                <a:pos x="connsiteX2" y="connsiteY2"/>
              </a:cxn>
              <a:cxn ang="0">
                <a:pos x="connsiteX3" y="connsiteY3"/>
              </a:cxn>
            </a:cxnLst>
            <a:rect l="l" t="t" r="r" b="b"/>
            <a:pathLst>
              <a:path w="5451016" h="5003798">
                <a:moveTo>
                  <a:pt x="2880505" y="0"/>
                </a:moveTo>
                <a:lnTo>
                  <a:pt x="5451016" y="0"/>
                </a:lnTo>
                <a:lnTo>
                  <a:pt x="5451016" y="5003798"/>
                </a:lnTo>
                <a:lnTo>
                  <a:pt x="0" y="5003798"/>
                </a:lnTo>
                <a:close/>
              </a:path>
            </a:pathLst>
          </a:custGeom>
          <a:pattFill prst="wdUpDiag">
            <a:fgClr>
              <a:srgbClr val="DAD9D9"/>
            </a:fgClr>
            <a:bgClr>
              <a:schemeClr val="bg1"/>
            </a:bgClr>
          </a:pattFill>
        </p:spPr>
        <p:txBody>
          <a:bodyPr vert="horz" wrap="square" lIns="0" tIns="0" rIns="0" bIns="0" rtlCol="0" anchor="b" anchorCtr="0">
            <a:noAutofit/>
          </a:bodyPr>
          <a:lstStyle>
            <a:lvl1pPr algn="r">
              <a:defRPr lang="en-US" sz="1800" dirty="0"/>
            </a:lvl1pPr>
          </a:lstStyle>
          <a:p>
            <a:pPr lvl="0" algn="r">
              <a:spcBef>
                <a:spcPts val="0"/>
              </a:spcBef>
            </a:pPr>
            <a:r>
              <a:rPr lang="en-US"/>
              <a:t>Add image by clicking on icon</a:t>
            </a:r>
          </a:p>
        </p:txBody>
      </p:sp>
    </p:spTree>
    <p:extLst>
      <p:ext uri="{BB962C8B-B14F-4D97-AF65-F5344CB8AC3E}">
        <p14:creationId xmlns:p14="http://schemas.microsoft.com/office/powerpoint/2010/main" val="18886104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 Title and four Images">
    <p:spTree>
      <p:nvGrpSpPr>
        <p:cNvPr id="1" name=""/>
        <p:cNvGrpSpPr/>
        <p:nvPr/>
      </p:nvGrpSpPr>
      <p:grpSpPr>
        <a:xfrm>
          <a:off x="0" y="0"/>
          <a:ext cx="0" cy="0"/>
          <a:chOff x="0" y="0"/>
          <a:chExt cx="0" cy="0"/>
        </a:xfrm>
      </p:grpSpPr>
      <p:sp>
        <p:nvSpPr>
          <p:cNvPr id="22" name="Bildplatzhalter 21">
            <a:extLst>
              <a:ext uri="{FF2B5EF4-FFF2-40B4-BE49-F238E27FC236}">
                <a16:creationId xmlns:a16="http://schemas.microsoft.com/office/drawing/2014/main" id="{9D4F37E5-1128-404F-8CAC-BD7BAA2DEA14}"/>
              </a:ext>
            </a:extLst>
          </p:cNvPr>
          <p:cNvSpPr>
            <a:spLocks noGrp="1" noChangeAspect="1"/>
          </p:cNvSpPr>
          <p:nvPr>
            <p:ph type="pic" sz="quarter" idx="33" hasCustomPrompt="1"/>
          </p:nvPr>
        </p:nvSpPr>
        <p:spPr bwMode="gray">
          <a:xfrm>
            <a:off x="371364" y="1412876"/>
            <a:ext cx="7158759" cy="2442450"/>
          </a:xfrm>
          <a:custGeom>
            <a:avLst/>
            <a:gdLst>
              <a:gd name="connsiteX0" fmla="*/ 0 w 7158759"/>
              <a:gd name="connsiteY0" fmla="*/ 0 h 2442450"/>
              <a:gd name="connsiteX1" fmla="*/ 7158759 w 7158759"/>
              <a:gd name="connsiteY1" fmla="*/ 0 h 2442450"/>
              <a:gd name="connsiteX2" fmla="*/ 5752730 w 7158759"/>
              <a:gd name="connsiteY2" fmla="*/ 2442450 h 2442450"/>
              <a:gd name="connsiteX3" fmla="*/ 0 w 7158759"/>
              <a:gd name="connsiteY3" fmla="*/ 2442450 h 2442450"/>
            </a:gdLst>
            <a:ahLst/>
            <a:cxnLst>
              <a:cxn ang="0">
                <a:pos x="connsiteX0" y="connsiteY0"/>
              </a:cxn>
              <a:cxn ang="0">
                <a:pos x="connsiteX1" y="connsiteY1"/>
              </a:cxn>
              <a:cxn ang="0">
                <a:pos x="connsiteX2" y="connsiteY2"/>
              </a:cxn>
              <a:cxn ang="0">
                <a:pos x="connsiteX3" y="connsiteY3"/>
              </a:cxn>
            </a:cxnLst>
            <a:rect l="l" t="t" r="r" b="b"/>
            <a:pathLst>
              <a:path w="7158759" h="2442450">
                <a:moveTo>
                  <a:pt x="0" y="0"/>
                </a:moveTo>
                <a:lnTo>
                  <a:pt x="7158759" y="0"/>
                </a:lnTo>
                <a:lnTo>
                  <a:pt x="5752730" y="2442450"/>
                </a:lnTo>
                <a:lnTo>
                  <a:pt x="0" y="2442450"/>
                </a:lnTo>
                <a:close/>
              </a:path>
            </a:pathLst>
          </a:custGeom>
          <a:pattFill prst="wdUpDiag">
            <a:fgClr>
              <a:srgbClr val="DAD9D9"/>
            </a:fgClr>
            <a:bgClr>
              <a:schemeClr val="bg1"/>
            </a:bgClr>
          </a:pattFill>
        </p:spPr>
        <p:txBody>
          <a:bodyPr wrap="square" anchor="t">
            <a:noAutofit/>
          </a:bodyPr>
          <a:lstStyle>
            <a:lvl1pPr algn="l">
              <a:spcBef>
                <a:spcPts val="0"/>
              </a:spcBef>
              <a:defRPr sz="1800"/>
            </a:lvl1pPr>
          </a:lstStyle>
          <a:p>
            <a:r>
              <a:rPr lang="en-US"/>
              <a:t>Add image by clicking on icon</a:t>
            </a:r>
          </a:p>
        </p:txBody>
      </p:sp>
      <p:sp>
        <p:nvSpPr>
          <p:cNvPr id="21" name="Bildplatzhalter 20">
            <a:extLst>
              <a:ext uri="{FF2B5EF4-FFF2-40B4-BE49-F238E27FC236}">
                <a16:creationId xmlns:a16="http://schemas.microsoft.com/office/drawing/2014/main" id="{90B5F980-AAFC-406B-A9FF-504115B35540}"/>
              </a:ext>
            </a:extLst>
          </p:cNvPr>
          <p:cNvSpPr>
            <a:spLocks noGrp="1" noChangeAspect="1"/>
          </p:cNvSpPr>
          <p:nvPr>
            <p:ph type="pic" sz="quarter" idx="31" hasCustomPrompt="1"/>
          </p:nvPr>
        </p:nvSpPr>
        <p:spPr bwMode="gray">
          <a:xfrm>
            <a:off x="371364" y="3974864"/>
            <a:ext cx="5683916" cy="2441811"/>
          </a:xfrm>
          <a:custGeom>
            <a:avLst/>
            <a:gdLst>
              <a:gd name="connsiteX0" fmla="*/ 0 w 5683916"/>
              <a:gd name="connsiteY0" fmla="*/ 0 h 2441811"/>
              <a:gd name="connsiteX1" fmla="*/ 5683916 w 5683916"/>
              <a:gd name="connsiteY1" fmla="*/ 0 h 2441811"/>
              <a:gd name="connsiteX2" fmla="*/ 4278255 w 5683916"/>
              <a:gd name="connsiteY2" fmla="*/ 2441811 h 2441811"/>
              <a:gd name="connsiteX3" fmla="*/ 0 w 5683916"/>
              <a:gd name="connsiteY3" fmla="*/ 2441811 h 2441811"/>
            </a:gdLst>
            <a:ahLst/>
            <a:cxnLst>
              <a:cxn ang="0">
                <a:pos x="connsiteX0" y="connsiteY0"/>
              </a:cxn>
              <a:cxn ang="0">
                <a:pos x="connsiteX1" y="connsiteY1"/>
              </a:cxn>
              <a:cxn ang="0">
                <a:pos x="connsiteX2" y="connsiteY2"/>
              </a:cxn>
              <a:cxn ang="0">
                <a:pos x="connsiteX3" y="connsiteY3"/>
              </a:cxn>
            </a:cxnLst>
            <a:rect l="l" t="t" r="r" b="b"/>
            <a:pathLst>
              <a:path w="5683916" h="2441811">
                <a:moveTo>
                  <a:pt x="0" y="0"/>
                </a:moveTo>
                <a:lnTo>
                  <a:pt x="5683916" y="0"/>
                </a:lnTo>
                <a:lnTo>
                  <a:pt x="4278255" y="2441811"/>
                </a:lnTo>
                <a:lnTo>
                  <a:pt x="0" y="2441811"/>
                </a:lnTo>
                <a:close/>
              </a:path>
            </a:pathLst>
          </a:custGeom>
          <a:pattFill prst="wdUpDiag">
            <a:fgClr>
              <a:srgbClr val="DAD9D9"/>
            </a:fgClr>
            <a:bgClr>
              <a:schemeClr val="bg1"/>
            </a:bgClr>
          </a:pattFill>
        </p:spPr>
        <p:txBody>
          <a:bodyPr wrap="square" anchor="t">
            <a:noAutofit/>
          </a:bodyPr>
          <a:lstStyle>
            <a:lvl1pPr algn="l">
              <a:spcBef>
                <a:spcPts val="0"/>
              </a:spcBef>
              <a:defRPr sz="1800"/>
            </a:lvl1pPr>
          </a:lstStyle>
          <a:p>
            <a:r>
              <a:rPr lang="en-US"/>
              <a:t>Add image by clicking on icon</a:t>
            </a:r>
          </a:p>
        </p:txBody>
      </p:sp>
      <p:sp>
        <p:nvSpPr>
          <p:cNvPr id="19" name="Bildplatzhalter 18">
            <a:extLst>
              <a:ext uri="{FF2B5EF4-FFF2-40B4-BE49-F238E27FC236}">
                <a16:creationId xmlns:a16="http://schemas.microsoft.com/office/drawing/2014/main" id="{9F61DE26-4AFA-4D47-95E0-B84E32A2551F}"/>
              </a:ext>
            </a:extLst>
          </p:cNvPr>
          <p:cNvSpPr>
            <a:spLocks noGrp="1"/>
          </p:cNvSpPr>
          <p:nvPr>
            <p:ph type="pic" sz="quarter" idx="30" hasCustomPrompt="1"/>
          </p:nvPr>
        </p:nvSpPr>
        <p:spPr bwMode="gray">
          <a:xfrm>
            <a:off x="4783917" y="3974864"/>
            <a:ext cx="7035446" cy="2441811"/>
          </a:xfrm>
          <a:custGeom>
            <a:avLst/>
            <a:gdLst>
              <a:gd name="connsiteX0" fmla="*/ 1405662 w 7035446"/>
              <a:gd name="connsiteY0" fmla="*/ 0 h 2441811"/>
              <a:gd name="connsiteX1" fmla="*/ 7035446 w 7035446"/>
              <a:gd name="connsiteY1" fmla="*/ 0 h 2441811"/>
              <a:gd name="connsiteX2" fmla="*/ 7035446 w 7035446"/>
              <a:gd name="connsiteY2" fmla="*/ 2441811 h 2441811"/>
              <a:gd name="connsiteX3" fmla="*/ 0 w 7035446"/>
              <a:gd name="connsiteY3" fmla="*/ 2441811 h 2441811"/>
            </a:gdLst>
            <a:ahLst/>
            <a:cxnLst>
              <a:cxn ang="0">
                <a:pos x="connsiteX0" y="connsiteY0"/>
              </a:cxn>
              <a:cxn ang="0">
                <a:pos x="connsiteX1" y="connsiteY1"/>
              </a:cxn>
              <a:cxn ang="0">
                <a:pos x="connsiteX2" y="connsiteY2"/>
              </a:cxn>
              <a:cxn ang="0">
                <a:pos x="connsiteX3" y="connsiteY3"/>
              </a:cxn>
            </a:cxnLst>
            <a:rect l="l" t="t" r="r" b="b"/>
            <a:pathLst>
              <a:path w="7035446" h="2441811">
                <a:moveTo>
                  <a:pt x="1405662" y="0"/>
                </a:moveTo>
                <a:lnTo>
                  <a:pt x="7035446" y="0"/>
                </a:lnTo>
                <a:lnTo>
                  <a:pt x="7035446" y="2441811"/>
                </a:lnTo>
                <a:lnTo>
                  <a:pt x="0" y="2441811"/>
                </a:lnTo>
                <a:close/>
              </a:path>
            </a:pathLst>
          </a:custGeom>
          <a:pattFill prst="wdUpDiag">
            <a:fgClr>
              <a:srgbClr val="DAD9D9"/>
            </a:fgClr>
            <a:bgClr>
              <a:schemeClr val="bg1"/>
            </a:bgClr>
          </a:pattFill>
        </p:spPr>
        <p:txBody>
          <a:bodyPr wrap="square" rIns="0" anchor="b">
            <a:noAutofit/>
          </a:bodyPr>
          <a:lstStyle>
            <a:lvl1pPr algn="r" rtl="0">
              <a:spcBef>
                <a:spcPts val="0"/>
              </a:spcBef>
              <a:defRPr sz="1800"/>
            </a:lvl1pPr>
          </a:lstStyle>
          <a:p>
            <a:r>
              <a:rPr lang="en-US"/>
              <a:t>Add image by clicking on icon</a:t>
            </a:r>
          </a:p>
        </p:txBody>
      </p:sp>
      <p:sp>
        <p:nvSpPr>
          <p:cNvPr id="18" name="Bildplatzhalter 17">
            <a:extLst>
              <a:ext uri="{FF2B5EF4-FFF2-40B4-BE49-F238E27FC236}">
                <a16:creationId xmlns:a16="http://schemas.microsoft.com/office/drawing/2014/main" id="{DA498309-E818-4CC5-AF5B-165BFD64507A}"/>
              </a:ext>
            </a:extLst>
          </p:cNvPr>
          <p:cNvSpPr>
            <a:spLocks noGrp="1"/>
          </p:cNvSpPr>
          <p:nvPr>
            <p:ph type="pic" sz="quarter" idx="32" hasCustomPrompt="1"/>
          </p:nvPr>
        </p:nvSpPr>
        <p:spPr bwMode="gray">
          <a:xfrm>
            <a:off x="6258393" y="1412876"/>
            <a:ext cx="5560971" cy="2442450"/>
          </a:xfrm>
          <a:custGeom>
            <a:avLst/>
            <a:gdLst>
              <a:gd name="connsiteX0" fmla="*/ 1406029 w 5560971"/>
              <a:gd name="connsiteY0" fmla="*/ 0 h 2442450"/>
              <a:gd name="connsiteX1" fmla="*/ 5560971 w 5560971"/>
              <a:gd name="connsiteY1" fmla="*/ 0 h 2442450"/>
              <a:gd name="connsiteX2" fmla="*/ 5560971 w 5560971"/>
              <a:gd name="connsiteY2" fmla="*/ 2442450 h 2442450"/>
              <a:gd name="connsiteX3" fmla="*/ 0 w 5560971"/>
              <a:gd name="connsiteY3" fmla="*/ 2442450 h 2442450"/>
            </a:gdLst>
            <a:ahLst/>
            <a:cxnLst>
              <a:cxn ang="0">
                <a:pos x="connsiteX0" y="connsiteY0"/>
              </a:cxn>
              <a:cxn ang="0">
                <a:pos x="connsiteX1" y="connsiteY1"/>
              </a:cxn>
              <a:cxn ang="0">
                <a:pos x="connsiteX2" y="connsiteY2"/>
              </a:cxn>
              <a:cxn ang="0">
                <a:pos x="connsiteX3" y="connsiteY3"/>
              </a:cxn>
            </a:cxnLst>
            <a:rect l="l" t="t" r="r" b="b"/>
            <a:pathLst>
              <a:path w="5560971" h="2442450">
                <a:moveTo>
                  <a:pt x="1406029" y="0"/>
                </a:moveTo>
                <a:lnTo>
                  <a:pt x="5560971" y="0"/>
                </a:lnTo>
                <a:lnTo>
                  <a:pt x="5560971" y="2442450"/>
                </a:lnTo>
                <a:lnTo>
                  <a:pt x="0" y="2442450"/>
                </a:lnTo>
                <a:close/>
              </a:path>
            </a:pathLst>
          </a:custGeom>
          <a:pattFill prst="wdUpDiag">
            <a:fgClr>
              <a:srgbClr val="DAD9D9"/>
            </a:fgClr>
            <a:bgClr>
              <a:schemeClr val="bg1"/>
            </a:bgClr>
          </a:pattFill>
        </p:spPr>
        <p:txBody>
          <a:bodyPr wrap="square" rIns="0" anchor="b">
            <a:noAutofit/>
          </a:bodyPr>
          <a:lstStyle>
            <a:lvl1pPr algn="r" rtl="0">
              <a:spcBef>
                <a:spcPts val="0"/>
              </a:spcBef>
              <a:defRPr sz="1800"/>
            </a:lvl1pPr>
          </a:lstStyle>
          <a:p>
            <a:r>
              <a:rPr lang="en-US"/>
              <a:t>Add image by clicking on icon</a:t>
            </a:r>
          </a:p>
        </p:txBody>
      </p:sp>
      <p:graphicFrame>
        <p:nvGraphicFramePr>
          <p:cNvPr id="6" name="Object 5" hidden="1">
            <a:extLst>
              <a:ext uri="{FF2B5EF4-FFF2-40B4-BE49-F238E27FC236}">
                <a16:creationId xmlns:a16="http://schemas.microsoft.com/office/drawing/2014/main" id="{859210AC-1B4C-4091-804C-31B88BFE80B7}"/>
              </a:ext>
            </a:extLst>
          </p:cNvPr>
          <p:cNvGraphicFramePr>
            <a:graphicFrameLocks noChangeAspect="1"/>
          </p:cNvGraphicFramePr>
          <p:nvPr userDrawn="1">
            <p:custDataLst>
              <p:tags r:id="rId1"/>
            </p:custDataLst>
            <p:extLst>
              <p:ext uri="{D42A27DB-BD31-4B8C-83A1-F6EECF244321}">
                <p14:modId xmlns:p14="http://schemas.microsoft.com/office/powerpoint/2010/main" val="289810491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859210AC-1B4C-4091-804C-31B88BFE80B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CDDC5E9-9726-4EF9-88AD-F1F0E6F9BA34}"/>
              </a:ext>
            </a:extLst>
          </p:cNvPr>
          <p:cNvSpPr>
            <a:spLocks noGrp="1"/>
          </p:cNvSpPr>
          <p:nvPr>
            <p:ph type="title" hasCustomPrompt="1"/>
          </p:nvPr>
        </p:nvSpPr>
        <p:spPr bwMode="gray">
          <a:xfrm>
            <a:off x="371363" y="648304"/>
            <a:ext cx="11448000" cy="362984"/>
          </a:xfrm>
        </p:spPr>
        <p:txBody>
          <a:bodyPr vert="horz"/>
          <a:lstStyle/>
          <a:p>
            <a:r>
              <a:rPr lang="en-US" noProof="0"/>
              <a:t>Click to edit slide title (maximum two lines)</a:t>
            </a:r>
            <a:endParaRPr lang="en-US"/>
          </a:p>
        </p:txBody>
      </p:sp>
      <p:sp>
        <p:nvSpPr>
          <p:cNvPr id="11" name="Slash Left">
            <a:extLst>
              <a:ext uri="{FF2B5EF4-FFF2-40B4-BE49-F238E27FC236}">
                <a16:creationId xmlns:a16="http://schemas.microsoft.com/office/drawing/2014/main" id="{856CD55B-EC53-4343-8402-0D09942F657B}"/>
              </a:ext>
            </a:extLst>
          </p:cNvPr>
          <p:cNvSpPr>
            <a:spLocks noGrp="1"/>
          </p:cNvSpPr>
          <p:nvPr>
            <p:ph type="body" sz="quarter" idx="13" hasCustomPrompt="1"/>
          </p:nvPr>
        </p:nvSpPr>
        <p:spPr bwMode="gray">
          <a:xfrm>
            <a:off x="877102"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3" name="Slash Right">
            <a:extLst>
              <a:ext uri="{FF2B5EF4-FFF2-40B4-BE49-F238E27FC236}">
                <a16:creationId xmlns:a16="http://schemas.microsoft.com/office/drawing/2014/main" id="{E5D454D3-E524-4858-AB6B-3AC9A81005DC}"/>
              </a:ext>
            </a:extLst>
          </p:cNvPr>
          <p:cNvSpPr>
            <a:spLocks noGrp="1"/>
          </p:cNvSpPr>
          <p:nvPr>
            <p:ph type="body" sz="quarter" idx="14" hasCustomPrompt="1"/>
          </p:nvPr>
        </p:nvSpPr>
        <p:spPr bwMode="gray">
          <a:xfrm>
            <a:off x="11179020"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4" name="Footer Placeholder 13">
            <a:extLst>
              <a:ext uri="{FF2B5EF4-FFF2-40B4-BE49-F238E27FC236}">
                <a16:creationId xmlns:a16="http://schemas.microsoft.com/office/drawing/2014/main" id="{7288B05C-F631-43AB-B31C-F51437223B23}"/>
              </a:ext>
            </a:extLst>
          </p:cNvPr>
          <p:cNvSpPr>
            <a:spLocks noGrp="1"/>
          </p:cNvSpPr>
          <p:nvPr>
            <p:ph type="ftr" sz="quarter" idx="15"/>
          </p:nvPr>
        </p:nvSpPr>
        <p:spPr bwMode="gray"/>
        <p:txBody>
          <a:bodyPr/>
          <a:lstStyle/>
          <a:p>
            <a:r>
              <a:rPr lang="en-US"/>
              <a:t>Placeholder for the presentation title (Insert → header and footer)</a:t>
            </a:r>
          </a:p>
        </p:txBody>
      </p:sp>
      <p:sp>
        <p:nvSpPr>
          <p:cNvPr id="15" name="Slide Number Placeholder 14">
            <a:extLst>
              <a:ext uri="{FF2B5EF4-FFF2-40B4-BE49-F238E27FC236}">
                <a16:creationId xmlns:a16="http://schemas.microsoft.com/office/drawing/2014/main" id="{3E8CBCF1-161E-4628-A4E6-9B6BEE5432F6}"/>
              </a:ext>
            </a:extLst>
          </p:cNvPr>
          <p:cNvSpPr>
            <a:spLocks noGrp="1"/>
          </p:cNvSpPr>
          <p:nvPr>
            <p:ph type="sldNum" sz="quarter" idx="16"/>
          </p:nvPr>
        </p:nvSpPr>
        <p:spPr bwMode="gray"/>
        <p:txBody>
          <a:bodyPr/>
          <a:lstStyle/>
          <a:p>
            <a:fld id="{A051B6CE-0894-4100-B171-CE3E6FD55C96}" type="slidenum">
              <a:rPr lang="en-US" smtClean="0"/>
              <a:pPr/>
              <a:t>‹Nr.›</a:t>
            </a:fld>
            <a:endParaRPr lang="en-US"/>
          </a:p>
        </p:txBody>
      </p:sp>
    </p:spTree>
    <p:extLst>
      <p:ext uri="{BB962C8B-B14F-4D97-AF65-F5344CB8AC3E}">
        <p14:creationId xmlns:p14="http://schemas.microsoft.com/office/powerpoint/2010/main" val="19433865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 Image and Statement (blue)">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FC57AB1-019F-4A4E-B4C3-7B6DC2FBDCC5}"/>
              </a:ext>
            </a:extLst>
          </p:cNvPr>
          <p:cNvSpPr>
            <a:spLocks noGrp="1"/>
          </p:cNvSpPr>
          <p:nvPr>
            <p:ph type="pic" sz="quarter" idx="12" hasCustomPrompt="1"/>
          </p:nvPr>
        </p:nvSpPr>
        <p:spPr bwMode="gray">
          <a:xfrm>
            <a:off x="0" y="4"/>
            <a:ext cx="12192000" cy="6857999"/>
          </a:xfrm>
          <a:prstGeom prst="rect">
            <a:avLst/>
          </a:prstGeom>
          <a:pattFill prst="wdUpDiag">
            <a:fgClr>
              <a:srgbClr val="DAD9D9"/>
            </a:fgClr>
            <a:bgClr>
              <a:schemeClr val="bg1"/>
            </a:bgClr>
          </a:pattFill>
        </p:spPr>
        <p:txBody>
          <a:bodyPr wrap="square" anchor="t">
            <a:noAutofit/>
          </a:bodyPr>
          <a:lstStyle>
            <a:lvl1pPr algn="l">
              <a:spcBef>
                <a:spcPts val="0"/>
              </a:spcBef>
              <a:defRPr sz="1800"/>
            </a:lvl1pPr>
          </a:lstStyle>
          <a:p>
            <a:r>
              <a:rPr lang="en-US"/>
              <a:t>Add image by clicking on icon</a:t>
            </a:r>
          </a:p>
        </p:txBody>
      </p:sp>
      <p:graphicFrame>
        <p:nvGraphicFramePr>
          <p:cNvPr id="6" name="Object 5" hidden="1">
            <a:extLst>
              <a:ext uri="{FF2B5EF4-FFF2-40B4-BE49-F238E27FC236}">
                <a16:creationId xmlns:a16="http://schemas.microsoft.com/office/drawing/2014/main" id="{859210AC-1B4C-4091-804C-31B88BFE80B7}"/>
              </a:ext>
            </a:extLst>
          </p:cNvPr>
          <p:cNvGraphicFramePr>
            <a:graphicFrameLocks noChangeAspect="1"/>
          </p:cNvGraphicFramePr>
          <p:nvPr userDrawn="1">
            <p:custDataLst>
              <p:tags r:id="rId1"/>
            </p:custDataLst>
            <p:extLst>
              <p:ext uri="{D42A27DB-BD31-4B8C-83A1-F6EECF244321}">
                <p14:modId xmlns:p14="http://schemas.microsoft.com/office/powerpoint/2010/main" val="14967880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859210AC-1B4C-4091-804C-31B88BFE80B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extplatzhalter 6">
            <a:extLst>
              <a:ext uri="{FF2B5EF4-FFF2-40B4-BE49-F238E27FC236}">
                <a16:creationId xmlns:a16="http://schemas.microsoft.com/office/drawing/2014/main" id="{7E5F24B3-8069-48E4-B703-424DB76695AC}"/>
              </a:ext>
            </a:extLst>
          </p:cNvPr>
          <p:cNvSpPr>
            <a:spLocks noGrp="1"/>
          </p:cNvSpPr>
          <p:nvPr>
            <p:ph type="body" sz="quarter" idx="17" hasCustomPrompt="1"/>
          </p:nvPr>
        </p:nvSpPr>
        <p:spPr bwMode="gray">
          <a:xfrm>
            <a:off x="7194136" y="6"/>
            <a:ext cx="4997865" cy="6857987"/>
          </a:xfrm>
          <a:custGeom>
            <a:avLst/>
            <a:gdLst>
              <a:gd name="connsiteX0" fmla="*/ 3947893 w 4997865"/>
              <a:gd name="connsiteY0" fmla="*/ 0 h 6857987"/>
              <a:gd name="connsiteX1" fmla="*/ 4997865 w 4997865"/>
              <a:gd name="connsiteY1" fmla="*/ 0 h 6857987"/>
              <a:gd name="connsiteX2" fmla="*/ 4997865 w 4997865"/>
              <a:gd name="connsiteY2" fmla="*/ 6857987 h 6857987"/>
              <a:gd name="connsiteX3" fmla="*/ 3947895 w 4997865"/>
              <a:gd name="connsiteY3" fmla="*/ 6857987 h 6857987"/>
              <a:gd name="connsiteX4" fmla="*/ 3947895 w 4997865"/>
              <a:gd name="connsiteY4" fmla="*/ 6857983 h 6857987"/>
              <a:gd name="connsiteX5" fmla="*/ 2012702 w 4997865"/>
              <a:gd name="connsiteY5" fmla="*/ 6857983 h 6857987"/>
              <a:gd name="connsiteX6" fmla="*/ 2012700 w 4997865"/>
              <a:gd name="connsiteY6" fmla="*/ 6857987 h 6857987"/>
              <a:gd name="connsiteX7" fmla="*/ 0 w 4997865"/>
              <a:gd name="connsiteY7" fmla="*/ 6857987 h 685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97865" h="6857987">
                <a:moveTo>
                  <a:pt x="3947893" y="0"/>
                </a:moveTo>
                <a:lnTo>
                  <a:pt x="4997865" y="0"/>
                </a:lnTo>
                <a:lnTo>
                  <a:pt x="4997865" y="6857987"/>
                </a:lnTo>
                <a:lnTo>
                  <a:pt x="3947895" y="6857987"/>
                </a:lnTo>
                <a:lnTo>
                  <a:pt x="3947895" y="6857983"/>
                </a:lnTo>
                <a:lnTo>
                  <a:pt x="2012702" y="6857983"/>
                </a:lnTo>
                <a:lnTo>
                  <a:pt x="2012700" y="6857987"/>
                </a:lnTo>
                <a:lnTo>
                  <a:pt x="0" y="6857987"/>
                </a:lnTo>
                <a:close/>
              </a:path>
            </a:pathLst>
          </a:custGeom>
          <a:solidFill>
            <a:schemeClr val="accent1">
              <a:alpha val="85000"/>
            </a:schemeClr>
          </a:solidFill>
        </p:spPr>
        <p:txBody>
          <a:bodyPr wrap="square" rIns="360000" bIns="360000" anchor="b" anchorCtr="0">
            <a:noAutofit/>
          </a:bodyPr>
          <a:lstStyle>
            <a:lvl1pPr algn="r">
              <a:spcBef>
                <a:spcPts val="0"/>
              </a:spcBef>
              <a:defRPr sz="2600" b="1">
                <a:solidFill>
                  <a:schemeClr val="bg1"/>
                </a:solidFill>
              </a:defRPr>
            </a:lvl1pPr>
          </a:lstStyle>
          <a:p>
            <a:pPr lvl="0"/>
            <a:r>
              <a:rPr lang="en-US" noProof="0"/>
              <a:t>Click to edit statement</a:t>
            </a:r>
            <a:br>
              <a:rPr lang="en-US" noProof="0"/>
            </a:br>
            <a:r>
              <a:rPr lang="en-US" noProof="0"/>
              <a:t>(maximum three lines)</a:t>
            </a:r>
          </a:p>
        </p:txBody>
      </p:sp>
    </p:spTree>
    <p:extLst>
      <p:ext uri="{BB962C8B-B14F-4D97-AF65-F5344CB8AC3E}">
        <p14:creationId xmlns:p14="http://schemas.microsoft.com/office/powerpoint/2010/main" val="25170754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 Image and Statement (white)">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FC57AB1-019F-4A4E-B4C3-7B6DC2FBDCC5}"/>
              </a:ext>
            </a:extLst>
          </p:cNvPr>
          <p:cNvSpPr>
            <a:spLocks noGrp="1"/>
          </p:cNvSpPr>
          <p:nvPr>
            <p:ph type="pic" sz="quarter" idx="12" hasCustomPrompt="1"/>
          </p:nvPr>
        </p:nvSpPr>
        <p:spPr bwMode="gray">
          <a:xfrm>
            <a:off x="0" y="4"/>
            <a:ext cx="12192000" cy="6857999"/>
          </a:xfrm>
          <a:prstGeom prst="rect">
            <a:avLst/>
          </a:prstGeom>
          <a:pattFill prst="wdUpDiag">
            <a:fgClr>
              <a:srgbClr val="DAD9D9"/>
            </a:fgClr>
            <a:bgClr>
              <a:schemeClr val="bg1"/>
            </a:bgClr>
          </a:pattFill>
        </p:spPr>
        <p:txBody>
          <a:bodyPr wrap="square" anchor="t">
            <a:noAutofit/>
          </a:bodyPr>
          <a:lstStyle>
            <a:lvl1pPr algn="l">
              <a:spcBef>
                <a:spcPts val="0"/>
              </a:spcBef>
              <a:defRPr sz="1800"/>
            </a:lvl1pPr>
          </a:lstStyle>
          <a:p>
            <a:r>
              <a:rPr lang="en-US"/>
              <a:t>Add image by clicking on icon</a:t>
            </a:r>
          </a:p>
        </p:txBody>
      </p:sp>
      <p:sp>
        <p:nvSpPr>
          <p:cNvPr id="5" name="Textplatzhalter 4">
            <a:extLst>
              <a:ext uri="{FF2B5EF4-FFF2-40B4-BE49-F238E27FC236}">
                <a16:creationId xmlns:a16="http://schemas.microsoft.com/office/drawing/2014/main" id="{FF99D885-7138-4B05-B2BB-255A9438F7A1}"/>
              </a:ext>
            </a:extLst>
          </p:cNvPr>
          <p:cNvSpPr>
            <a:spLocks noGrp="1"/>
          </p:cNvSpPr>
          <p:nvPr>
            <p:ph type="body" sz="quarter" idx="18" hasCustomPrompt="1"/>
          </p:nvPr>
        </p:nvSpPr>
        <p:spPr bwMode="gray">
          <a:xfrm>
            <a:off x="7194136" y="6"/>
            <a:ext cx="4997865" cy="6857987"/>
          </a:xfrm>
          <a:custGeom>
            <a:avLst/>
            <a:gdLst>
              <a:gd name="connsiteX0" fmla="*/ 3947893 w 4997865"/>
              <a:gd name="connsiteY0" fmla="*/ 0 h 6857987"/>
              <a:gd name="connsiteX1" fmla="*/ 4997865 w 4997865"/>
              <a:gd name="connsiteY1" fmla="*/ 0 h 6857987"/>
              <a:gd name="connsiteX2" fmla="*/ 4997865 w 4997865"/>
              <a:gd name="connsiteY2" fmla="*/ 6857987 h 6857987"/>
              <a:gd name="connsiteX3" fmla="*/ 3947895 w 4997865"/>
              <a:gd name="connsiteY3" fmla="*/ 6857987 h 6857987"/>
              <a:gd name="connsiteX4" fmla="*/ 3947895 w 4997865"/>
              <a:gd name="connsiteY4" fmla="*/ 6857983 h 6857987"/>
              <a:gd name="connsiteX5" fmla="*/ 2012702 w 4997865"/>
              <a:gd name="connsiteY5" fmla="*/ 6857983 h 6857987"/>
              <a:gd name="connsiteX6" fmla="*/ 2012700 w 4997865"/>
              <a:gd name="connsiteY6" fmla="*/ 6857987 h 6857987"/>
              <a:gd name="connsiteX7" fmla="*/ 0 w 4997865"/>
              <a:gd name="connsiteY7" fmla="*/ 6857987 h 685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97865" h="6857987">
                <a:moveTo>
                  <a:pt x="3947893" y="0"/>
                </a:moveTo>
                <a:lnTo>
                  <a:pt x="4997865" y="0"/>
                </a:lnTo>
                <a:lnTo>
                  <a:pt x="4997865" y="6857987"/>
                </a:lnTo>
                <a:lnTo>
                  <a:pt x="3947895" y="6857987"/>
                </a:lnTo>
                <a:lnTo>
                  <a:pt x="3947895" y="6857983"/>
                </a:lnTo>
                <a:lnTo>
                  <a:pt x="2012702" y="6857983"/>
                </a:lnTo>
                <a:lnTo>
                  <a:pt x="2012700" y="6857987"/>
                </a:lnTo>
                <a:lnTo>
                  <a:pt x="0" y="6857987"/>
                </a:lnTo>
                <a:close/>
              </a:path>
            </a:pathLst>
          </a:custGeom>
          <a:solidFill>
            <a:schemeClr val="bg1">
              <a:alpha val="85000"/>
            </a:schemeClr>
          </a:solidFill>
        </p:spPr>
        <p:txBody>
          <a:bodyPr vert="horz" wrap="square" lIns="0" tIns="0" rIns="360000" bIns="360000" rtlCol="0" anchor="b" anchorCtr="0">
            <a:noAutofit/>
          </a:bodyPr>
          <a:lstStyle>
            <a:lvl1pPr algn="r">
              <a:defRPr lang="en-US" sz="2600" b="1" noProof="0" dirty="0"/>
            </a:lvl1pPr>
          </a:lstStyle>
          <a:p>
            <a:pPr lvl="0" algn="r">
              <a:spcBef>
                <a:spcPts val="0"/>
              </a:spcBef>
            </a:pPr>
            <a:r>
              <a:rPr lang="en-US" noProof="0"/>
              <a:t>Click to edit statement</a:t>
            </a:r>
            <a:br>
              <a:rPr lang="en-US" noProof="0"/>
            </a:br>
            <a:r>
              <a:rPr lang="en-US" noProof="0"/>
              <a:t>(maximum three lines)</a:t>
            </a:r>
          </a:p>
        </p:txBody>
      </p:sp>
      <p:graphicFrame>
        <p:nvGraphicFramePr>
          <p:cNvPr id="6" name="Object 5" hidden="1">
            <a:extLst>
              <a:ext uri="{FF2B5EF4-FFF2-40B4-BE49-F238E27FC236}">
                <a16:creationId xmlns:a16="http://schemas.microsoft.com/office/drawing/2014/main" id="{859210AC-1B4C-4091-804C-31B88BFE80B7}"/>
              </a:ext>
            </a:extLst>
          </p:cNvPr>
          <p:cNvGraphicFramePr>
            <a:graphicFrameLocks noChangeAspect="1"/>
          </p:cNvGraphicFramePr>
          <p:nvPr userDrawn="1">
            <p:custDataLst>
              <p:tags r:id="rId1"/>
            </p:custDataLst>
            <p:extLst>
              <p:ext uri="{D42A27DB-BD31-4B8C-83A1-F6EECF244321}">
                <p14:modId xmlns:p14="http://schemas.microsoft.com/office/powerpoint/2010/main" val="37079933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859210AC-1B4C-4091-804C-31B88BFE80B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6467988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 Statement (blue) and Image">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FC57AB1-019F-4A4E-B4C3-7B6DC2FBDCC5}"/>
              </a:ext>
            </a:extLst>
          </p:cNvPr>
          <p:cNvSpPr>
            <a:spLocks noGrp="1"/>
          </p:cNvSpPr>
          <p:nvPr>
            <p:ph type="pic" sz="quarter" idx="12" hasCustomPrompt="1"/>
          </p:nvPr>
        </p:nvSpPr>
        <p:spPr bwMode="gray">
          <a:xfrm>
            <a:off x="0" y="4"/>
            <a:ext cx="12192000" cy="6857999"/>
          </a:xfrm>
          <a:prstGeom prst="rect">
            <a:avLst/>
          </a:prstGeom>
          <a:pattFill prst="wdUpDiag">
            <a:fgClr>
              <a:srgbClr val="DAD9D9"/>
            </a:fgClr>
            <a:bgClr>
              <a:schemeClr val="bg1"/>
            </a:bgClr>
          </a:pattFill>
        </p:spPr>
        <p:txBody>
          <a:bodyPr wrap="square" anchor="t">
            <a:noAutofit/>
          </a:bodyPr>
          <a:lstStyle>
            <a:lvl1pPr algn="r">
              <a:spcBef>
                <a:spcPts val="0"/>
              </a:spcBef>
              <a:defRPr sz="1800"/>
            </a:lvl1pPr>
          </a:lstStyle>
          <a:p>
            <a:r>
              <a:rPr lang="en-US"/>
              <a:t>Add image by clicking on icon</a:t>
            </a:r>
          </a:p>
        </p:txBody>
      </p:sp>
      <p:graphicFrame>
        <p:nvGraphicFramePr>
          <p:cNvPr id="6" name="Object 5" hidden="1">
            <a:extLst>
              <a:ext uri="{FF2B5EF4-FFF2-40B4-BE49-F238E27FC236}">
                <a16:creationId xmlns:a16="http://schemas.microsoft.com/office/drawing/2014/main" id="{859210AC-1B4C-4091-804C-31B88BFE80B7}"/>
              </a:ext>
            </a:extLst>
          </p:cNvPr>
          <p:cNvGraphicFramePr>
            <a:graphicFrameLocks noChangeAspect="1"/>
          </p:cNvGraphicFramePr>
          <p:nvPr userDrawn="1">
            <p:custDataLst>
              <p:tags r:id="rId1"/>
            </p:custDataLst>
            <p:extLst>
              <p:ext uri="{D42A27DB-BD31-4B8C-83A1-F6EECF244321}">
                <p14:modId xmlns:p14="http://schemas.microsoft.com/office/powerpoint/2010/main" val="5345671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859210AC-1B4C-4091-804C-31B88BFE80B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8">
            <a:extLst>
              <a:ext uri="{FF2B5EF4-FFF2-40B4-BE49-F238E27FC236}">
                <a16:creationId xmlns:a16="http://schemas.microsoft.com/office/drawing/2014/main" id="{D24D2EF0-6FF2-4447-BBF4-D8833C21E9DA}"/>
              </a:ext>
            </a:extLst>
          </p:cNvPr>
          <p:cNvSpPr>
            <a:spLocks noGrp="1"/>
          </p:cNvSpPr>
          <p:nvPr>
            <p:ph type="body" sz="quarter" idx="17" hasCustomPrompt="1"/>
          </p:nvPr>
        </p:nvSpPr>
        <p:spPr bwMode="gray">
          <a:xfrm>
            <a:off x="0" y="-6"/>
            <a:ext cx="4997869" cy="6857993"/>
          </a:xfrm>
          <a:custGeom>
            <a:avLst/>
            <a:gdLst>
              <a:gd name="connsiteX0" fmla="*/ 0 w 4997869"/>
              <a:gd name="connsiteY0" fmla="*/ 0 h 6857993"/>
              <a:gd name="connsiteX1" fmla="*/ 1049969 w 4997869"/>
              <a:gd name="connsiteY1" fmla="*/ 0 h 6857993"/>
              <a:gd name="connsiteX2" fmla="*/ 1049969 w 4997869"/>
              <a:gd name="connsiteY2" fmla="*/ 12 h 6857993"/>
              <a:gd name="connsiteX3" fmla="*/ 2985162 w 4997869"/>
              <a:gd name="connsiteY3" fmla="*/ 12 h 6857993"/>
              <a:gd name="connsiteX4" fmla="*/ 2985169 w 4997869"/>
              <a:gd name="connsiteY4" fmla="*/ 0 h 6857993"/>
              <a:gd name="connsiteX5" fmla="*/ 4997869 w 4997869"/>
              <a:gd name="connsiteY5" fmla="*/ 0 h 6857993"/>
              <a:gd name="connsiteX6" fmla="*/ 1049972 w 4997869"/>
              <a:gd name="connsiteY6" fmla="*/ 6857993 h 6857993"/>
              <a:gd name="connsiteX7" fmla="*/ 0 w 4997869"/>
              <a:gd name="connsiteY7" fmla="*/ 6857993 h 6857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97869" h="6857993">
                <a:moveTo>
                  <a:pt x="0" y="0"/>
                </a:moveTo>
                <a:lnTo>
                  <a:pt x="1049969" y="0"/>
                </a:lnTo>
                <a:lnTo>
                  <a:pt x="1049969" y="12"/>
                </a:lnTo>
                <a:lnTo>
                  <a:pt x="2985162" y="12"/>
                </a:lnTo>
                <a:lnTo>
                  <a:pt x="2985169" y="0"/>
                </a:lnTo>
                <a:lnTo>
                  <a:pt x="4997869" y="0"/>
                </a:lnTo>
                <a:lnTo>
                  <a:pt x="1049972" y="6857993"/>
                </a:lnTo>
                <a:lnTo>
                  <a:pt x="0" y="6857993"/>
                </a:lnTo>
                <a:close/>
              </a:path>
            </a:pathLst>
          </a:custGeom>
          <a:solidFill>
            <a:schemeClr val="accent1">
              <a:alpha val="85000"/>
            </a:schemeClr>
          </a:solidFill>
        </p:spPr>
        <p:txBody>
          <a:bodyPr wrap="square" lIns="360000" tIns="360000" rIns="0" bIns="0" anchor="t" anchorCtr="0">
            <a:noAutofit/>
          </a:bodyPr>
          <a:lstStyle>
            <a:lvl1pPr algn="l">
              <a:spcBef>
                <a:spcPts val="0"/>
              </a:spcBef>
              <a:defRPr sz="2600" b="1">
                <a:solidFill>
                  <a:schemeClr val="bg1"/>
                </a:solidFill>
              </a:defRPr>
            </a:lvl1pPr>
          </a:lstStyle>
          <a:p>
            <a:pPr lvl="0"/>
            <a:r>
              <a:rPr lang="en-US" noProof="0"/>
              <a:t>Click to edit statement</a:t>
            </a:r>
            <a:br>
              <a:rPr lang="en-US" noProof="0"/>
            </a:br>
            <a:r>
              <a:rPr lang="en-US" noProof="0"/>
              <a:t>(maximum three lines)</a:t>
            </a:r>
          </a:p>
        </p:txBody>
      </p:sp>
    </p:spTree>
    <p:extLst>
      <p:ext uri="{BB962C8B-B14F-4D97-AF65-F5344CB8AC3E}">
        <p14:creationId xmlns:p14="http://schemas.microsoft.com/office/powerpoint/2010/main" val="36499128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 Statement (white) and Image">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59210AC-1B4C-4091-804C-31B88BFE80B7}"/>
              </a:ext>
            </a:extLst>
          </p:cNvPr>
          <p:cNvGraphicFramePr>
            <a:graphicFrameLocks noChangeAspect="1"/>
          </p:cNvGraphicFramePr>
          <p:nvPr userDrawn="1">
            <p:custDataLst>
              <p:tags r:id="rId1"/>
            </p:custDataLst>
            <p:extLst>
              <p:ext uri="{D42A27DB-BD31-4B8C-83A1-F6EECF244321}">
                <p14:modId xmlns:p14="http://schemas.microsoft.com/office/powerpoint/2010/main" val="31264665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859210AC-1B4C-4091-804C-31B88BFE80B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2" name="Freeform: Shape 21">
            <a:extLst>
              <a:ext uri="{FF2B5EF4-FFF2-40B4-BE49-F238E27FC236}">
                <a16:creationId xmlns:a16="http://schemas.microsoft.com/office/drawing/2014/main" id="{CFC57AB1-019F-4A4E-B4C3-7B6DC2FBDCC5}"/>
              </a:ext>
            </a:extLst>
          </p:cNvPr>
          <p:cNvSpPr>
            <a:spLocks noGrp="1"/>
          </p:cNvSpPr>
          <p:nvPr>
            <p:ph type="pic" sz="quarter" idx="12" hasCustomPrompt="1"/>
          </p:nvPr>
        </p:nvSpPr>
        <p:spPr bwMode="gray">
          <a:xfrm>
            <a:off x="0" y="4"/>
            <a:ext cx="12192000" cy="6857999"/>
          </a:xfrm>
          <a:prstGeom prst="rect">
            <a:avLst/>
          </a:prstGeom>
          <a:pattFill prst="wdUpDiag">
            <a:fgClr>
              <a:srgbClr val="DAD9D9"/>
            </a:fgClr>
            <a:bgClr>
              <a:schemeClr val="bg1"/>
            </a:bgClr>
          </a:pattFill>
        </p:spPr>
        <p:txBody>
          <a:bodyPr wrap="square" anchor="t">
            <a:noAutofit/>
          </a:bodyPr>
          <a:lstStyle>
            <a:lvl1pPr algn="r">
              <a:spcBef>
                <a:spcPts val="0"/>
              </a:spcBef>
              <a:defRPr sz="1800"/>
            </a:lvl1pPr>
          </a:lstStyle>
          <a:p>
            <a:r>
              <a:rPr lang="en-US"/>
              <a:t>Add image by clicking on icon</a:t>
            </a:r>
          </a:p>
        </p:txBody>
      </p:sp>
      <p:sp>
        <p:nvSpPr>
          <p:cNvPr id="5" name="Textplatzhalter 4">
            <a:extLst>
              <a:ext uri="{FF2B5EF4-FFF2-40B4-BE49-F238E27FC236}">
                <a16:creationId xmlns:a16="http://schemas.microsoft.com/office/drawing/2014/main" id="{1A061450-34E9-4F66-BF69-2D70F0A6B5F6}"/>
              </a:ext>
            </a:extLst>
          </p:cNvPr>
          <p:cNvSpPr>
            <a:spLocks noGrp="1"/>
          </p:cNvSpPr>
          <p:nvPr>
            <p:ph type="body" sz="quarter" idx="18" hasCustomPrompt="1"/>
          </p:nvPr>
        </p:nvSpPr>
        <p:spPr bwMode="gray">
          <a:xfrm>
            <a:off x="0" y="-6"/>
            <a:ext cx="4997869" cy="6857993"/>
          </a:xfrm>
          <a:custGeom>
            <a:avLst/>
            <a:gdLst>
              <a:gd name="connsiteX0" fmla="*/ 0 w 4997869"/>
              <a:gd name="connsiteY0" fmla="*/ 0 h 6857993"/>
              <a:gd name="connsiteX1" fmla="*/ 1049969 w 4997869"/>
              <a:gd name="connsiteY1" fmla="*/ 0 h 6857993"/>
              <a:gd name="connsiteX2" fmla="*/ 1049969 w 4997869"/>
              <a:gd name="connsiteY2" fmla="*/ 12 h 6857993"/>
              <a:gd name="connsiteX3" fmla="*/ 2985162 w 4997869"/>
              <a:gd name="connsiteY3" fmla="*/ 12 h 6857993"/>
              <a:gd name="connsiteX4" fmla="*/ 2985169 w 4997869"/>
              <a:gd name="connsiteY4" fmla="*/ 0 h 6857993"/>
              <a:gd name="connsiteX5" fmla="*/ 4997869 w 4997869"/>
              <a:gd name="connsiteY5" fmla="*/ 0 h 6857993"/>
              <a:gd name="connsiteX6" fmla="*/ 1049972 w 4997869"/>
              <a:gd name="connsiteY6" fmla="*/ 6857993 h 6857993"/>
              <a:gd name="connsiteX7" fmla="*/ 0 w 4997869"/>
              <a:gd name="connsiteY7" fmla="*/ 6857993 h 6857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97869" h="6857993">
                <a:moveTo>
                  <a:pt x="0" y="0"/>
                </a:moveTo>
                <a:lnTo>
                  <a:pt x="1049969" y="0"/>
                </a:lnTo>
                <a:lnTo>
                  <a:pt x="1049969" y="12"/>
                </a:lnTo>
                <a:lnTo>
                  <a:pt x="2985162" y="12"/>
                </a:lnTo>
                <a:lnTo>
                  <a:pt x="2985169" y="0"/>
                </a:lnTo>
                <a:lnTo>
                  <a:pt x="4997869" y="0"/>
                </a:lnTo>
                <a:lnTo>
                  <a:pt x="1049972" y="6857993"/>
                </a:lnTo>
                <a:lnTo>
                  <a:pt x="0" y="6857993"/>
                </a:lnTo>
                <a:close/>
              </a:path>
            </a:pathLst>
          </a:custGeom>
          <a:solidFill>
            <a:schemeClr val="bg1">
              <a:alpha val="85000"/>
            </a:schemeClr>
          </a:solidFill>
        </p:spPr>
        <p:txBody>
          <a:bodyPr vert="horz" wrap="square" lIns="360000" tIns="360000" rIns="0" bIns="0" rtlCol="0" anchor="t" anchorCtr="0">
            <a:noAutofit/>
          </a:bodyPr>
          <a:lstStyle>
            <a:lvl1pPr>
              <a:defRPr lang="en-US" sz="2600" b="1" noProof="0" dirty="0"/>
            </a:lvl1pPr>
          </a:lstStyle>
          <a:p>
            <a:pPr lvl="0">
              <a:spcBef>
                <a:spcPts val="0"/>
              </a:spcBef>
            </a:pPr>
            <a:r>
              <a:rPr lang="en-US" noProof="0"/>
              <a:t>Click to edit statement</a:t>
            </a:r>
            <a:br>
              <a:rPr lang="en-US" noProof="0"/>
            </a:br>
            <a:r>
              <a:rPr lang="en-US" noProof="0"/>
              <a:t>(maximum three lines)</a:t>
            </a:r>
          </a:p>
        </p:txBody>
      </p:sp>
    </p:spTree>
    <p:extLst>
      <p:ext uri="{BB962C8B-B14F-4D97-AF65-F5344CB8AC3E}">
        <p14:creationId xmlns:p14="http://schemas.microsoft.com/office/powerpoint/2010/main" val="40351379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 Image fullsize">
    <p:bg bwMode="gray">
      <p:bgPr>
        <a:solidFill>
          <a:schemeClr val="accent1"/>
        </a:solid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59210AC-1B4C-4091-804C-31B88BFE80B7}"/>
              </a:ext>
            </a:extLst>
          </p:cNvPr>
          <p:cNvGraphicFramePr>
            <a:graphicFrameLocks noChangeAspect="1"/>
          </p:cNvGraphicFramePr>
          <p:nvPr userDrawn="1">
            <p:custDataLst>
              <p:tags r:id="rId1"/>
            </p:custDataLst>
            <p:extLst>
              <p:ext uri="{D42A27DB-BD31-4B8C-83A1-F6EECF244321}">
                <p14:modId xmlns:p14="http://schemas.microsoft.com/office/powerpoint/2010/main" val="42587196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859210AC-1B4C-4091-804C-31B88BFE80B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FCBA4565-AA6B-4773-90F8-11355FA4E80A}"/>
              </a:ext>
            </a:extLst>
          </p:cNvPr>
          <p:cNvSpPr>
            <a:spLocks noGrp="1"/>
          </p:cNvSpPr>
          <p:nvPr>
            <p:ph type="pic" sz="quarter" idx="12" hasCustomPrompt="1"/>
          </p:nvPr>
        </p:nvSpPr>
        <p:spPr bwMode="gray">
          <a:xfrm>
            <a:off x="0" y="1"/>
            <a:ext cx="12192000" cy="6857999"/>
          </a:xfrm>
          <a:custGeom>
            <a:avLst/>
            <a:gdLst>
              <a:gd name="connsiteX0" fmla="*/ 0 w 12192000"/>
              <a:gd name="connsiteY0" fmla="*/ 0 h 6857999"/>
              <a:gd name="connsiteX1" fmla="*/ 12192000 w 12192000"/>
              <a:gd name="connsiteY1" fmla="*/ 0 h 6857999"/>
              <a:gd name="connsiteX2" fmla="*/ 12192000 w 12192000"/>
              <a:gd name="connsiteY2" fmla="*/ 5779748 h 6857999"/>
              <a:gd name="connsiteX3" fmla="*/ 11571289 w 12192000"/>
              <a:gd name="connsiteY3" fmla="*/ 6857999 h 6857999"/>
              <a:gd name="connsiteX4" fmla="*/ 0 w 12192000"/>
              <a:gd name="connsiteY4" fmla="*/ 6857999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7999">
                <a:moveTo>
                  <a:pt x="0" y="0"/>
                </a:moveTo>
                <a:lnTo>
                  <a:pt x="12192000" y="0"/>
                </a:lnTo>
                <a:lnTo>
                  <a:pt x="12192000" y="5779748"/>
                </a:lnTo>
                <a:lnTo>
                  <a:pt x="11571289" y="6857999"/>
                </a:lnTo>
                <a:lnTo>
                  <a:pt x="0" y="6857999"/>
                </a:lnTo>
                <a:close/>
              </a:path>
            </a:pathLst>
          </a:custGeom>
          <a:pattFill prst="wdUpDiag">
            <a:fgClr>
              <a:srgbClr val="DAD9D9"/>
            </a:fgClr>
            <a:bgClr>
              <a:schemeClr val="bg1"/>
            </a:bgClr>
          </a:pattFill>
        </p:spPr>
        <p:txBody>
          <a:bodyPr wrap="square" anchor="t">
            <a:noAutofit/>
          </a:bodyPr>
          <a:lstStyle>
            <a:lvl1pPr algn="r">
              <a:spcBef>
                <a:spcPts val="0"/>
              </a:spcBef>
              <a:defRPr sz="1800"/>
            </a:lvl1pPr>
          </a:lstStyle>
          <a:p>
            <a:r>
              <a:rPr lang="en-US"/>
              <a:t>Add image by clicking on icon</a:t>
            </a:r>
          </a:p>
        </p:txBody>
      </p:sp>
    </p:spTree>
    <p:extLst>
      <p:ext uri="{BB962C8B-B14F-4D97-AF65-F5344CB8AC3E}">
        <p14:creationId xmlns:p14="http://schemas.microsoft.com/office/powerpoint/2010/main" val="37030354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 Two Images">
    <p:spTree>
      <p:nvGrpSpPr>
        <p:cNvPr id="1" name=""/>
        <p:cNvGrpSpPr/>
        <p:nvPr/>
      </p:nvGrpSpPr>
      <p:grpSpPr>
        <a:xfrm>
          <a:off x="0" y="0"/>
          <a:ext cx="0" cy="0"/>
          <a:chOff x="0" y="0"/>
          <a:chExt cx="0" cy="0"/>
        </a:xfrm>
      </p:grpSpPr>
      <p:sp>
        <p:nvSpPr>
          <p:cNvPr id="30" name="Bildplatzhalter 29">
            <a:extLst>
              <a:ext uri="{FF2B5EF4-FFF2-40B4-BE49-F238E27FC236}">
                <a16:creationId xmlns:a16="http://schemas.microsoft.com/office/drawing/2014/main" id="{76A8D26B-580B-4C15-9BA8-B9BF51C65377}"/>
              </a:ext>
            </a:extLst>
          </p:cNvPr>
          <p:cNvSpPr>
            <a:spLocks noGrp="1"/>
          </p:cNvSpPr>
          <p:nvPr>
            <p:ph type="pic" sz="quarter" idx="30" hasCustomPrompt="1"/>
          </p:nvPr>
        </p:nvSpPr>
        <p:spPr bwMode="gray">
          <a:xfrm>
            <a:off x="4158496" y="0"/>
            <a:ext cx="8033504" cy="6858000"/>
          </a:xfrm>
          <a:custGeom>
            <a:avLst/>
            <a:gdLst>
              <a:gd name="connsiteX0" fmla="*/ 5884685 w 8033504"/>
              <a:gd name="connsiteY0" fmla="*/ 0 h 6858000"/>
              <a:gd name="connsiteX1" fmla="*/ 5910085 w 8033504"/>
              <a:gd name="connsiteY1" fmla="*/ 0 h 6858000"/>
              <a:gd name="connsiteX2" fmla="*/ 8008104 w 8033504"/>
              <a:gd name="connsiteY2" fmla="*/ 0 h 6858000"/>
              <a:gd name="connsiteX3" fmla="*/ 8033504 w 8033504"/>
              <a:gd name="connsiteY3" fmla="*/ 0 h 6858000"/>
              <a:gd name="connsiteX4" fmla="*/ 8033504 w 8033504"/>
              <a:gd name="connsiteY4" fmla="*/ 5779749 h 6858000"/>
              <a:gd name="connsiteX5" fmla="*/ 7412795 w 8033504"/>
              <a:gd name="connsiteY5" fmla="*/ 6857996 h 6858000"/>
              <a:gd name="connsiteX6" fmla="*/ 7387395 w 8033504"/>
              <a:gd name="connsiteY6" fmla="*/ 6857996 h 6858000"/>
              <a:gd name="connsiteX7" fmla="*/ 6121398 w 8033504"/>
              <a:gd name="connsiteY7" fmla="*/ 6857996 h 6858000"/>
              <a:gd name="connsiteX8" fmla="*/ 6121398 w 8033504"/>
              <a:gd name="connsiteY8" fmla="*/ 6858000 h 6858000"/>
              <a:gd name="connsiteX9" fmla="*/ 6095998 w 8033504"/>
              <a:gd name="connsiteY9" fmla="*/ 6858000 h 6858000"/>
              <a:gd name="connsiteX10" fmla="*/ 3973300 w 8033504"/>
              <a:gd name="connsiteY10" fmla="*/ 6858000 h 6858000"/>
              <a:gd name="connsiteX11" fmla="*/ 3947900 w 8033504"/>
              <a:gd name="connsiteY11" fmla="*/ 6858000 h 6858000"/>
              <a:gd name="connsiteX12" fmla="*/ 3947900 w 8033504"/>
              <a:gd name="connsiteY12" fmla="*/ 6857996 h 6858000"/>
              <a:gd name="connsiteX13" fmla="*/ 2038103 w 8033504"/>
              <a:gd name="connsiteY13" fmla="*/ 6857996 h 6858000"/>
              <a:gd name="connsiteX14" fmla="*/ 2038100 w 8033504"/>
              <a:gd name="connsiteY14" fmla="*/ 6858000 h 6858000"/>
              <a:gd name="connsiteX15" fmla="*/ 2012700 w 8033504"/>
              <a:gd name="connsiteY15" fmla="*/ 6858000 h 6858000"/>
              <a:gd name="connsiteX16" fmla="*/ 25400 w 8033504"/>
              <a:gd name="connsiteY16" fmla="*/ 6858000 h 6858000"/>
              <a:gd name="connsiteX17" fmla="*/ 0 w 8033504"/>
              <a:gd name="connsiteY17" fmla="*/ 6858000 h 6858000"/>
              <a:gd name="connsiteX18" fmla="*/ 3947899 w 8033504"/>
              <a:gd name="connsiteY18" fmla="*/ 4 h 6858000"/>
              <a:gd name="connsiteX19" fmla="*/ 3973299 w 8033504"/>
              <a:gd name="connsiteY19" fmla="*/ 4 h 6858000"/>
              <a:gd name="connsiteX20" fmla="*/ 5884683 w 8033504"/>
              <a:gd name="connsiteY20" fmla="*/ 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033504" h="6858000">
                <a:moveTo>
                  <a:pt x="5884685" y="0"/>
                </a:moveTo>
                <a:lnTo>
                  <a:pt x="5910085" y="0"/>
                </a:lnTo>
                <a:lnTo>
                  <a:pt x="8008104" y="0"/>
                </a:lnTo>
                <a:lnTo>
                  <a:pt x="8033504" y="0"/>
                </a:lnTo>
                <a:lnTo>
                  <a:pt x="8033504" y="5779749"/>
                </a:lnTo>
                <a:lnTo>
                  <a:pt x="7412795" y="6857996"/>
                </a:lnTo>
                <a:lnTo>
                  <a:pt x="7387395" y="6857996"/>
                </a:lnTo>
                <a:lnTo>
                  <a:pt x="6121398" y="6857996"/>
                </a:lnTo>
                <a:lnTo>
                  <a:pt x="6121398" y="6858000"/>
                </a:lnTo>
                <a:lnTo>
                  <a:pt x="6095998" y="6858000"/>
                </a:lnTo>
                <a:lnTo>
                  <a:pt x="3973300" y="6858000"/>
                </a:lnTo>
                <a:lnTo>
                  <a:pt x="3947900" y="6858000"/>
                </a:lnTo>
                <a:lnTo>
                  <a:pt x="3947900" y="6857996"/>
                </a:lnTo>
                <a:lnTo>
                  <a:pt x="2038103" y="6857996"/>
                </a:lnTo>
                <a:lnTo>
                  <a:pt x="2038100" y="6858000"/>
                </a:lnTo>
                <a:lnTo>
                  <a:pt x="2012700" y="6858000"/>
                </a:lnTo>
                <a:lnTo>
                  <a:pt x="25400" y="6858000"/>
                </a:lnTo>
                <a:lnTo>
                  <a:pt x="0" y="6858000"/>
                </a:lnTo>
                <a:lnTo>
                  <a:pt x="3947899" y="4"/>
                </a:lnTo>
                <a:lnTo>
                  <a:pt x="3973299" y="4"/>
                </a:lnTo>
                <a:lnTo>
                  <a:pt x="5884683" y="4"/>
                </a:lnTo>
                <a:close/>
              </a:path>
            </a:pathLst>
          </a:custGeom>
          <a:pattFill prst="wdUpDiag">
            <a:fgClr>
              <a:srgbClr val="DAD9D9"/>
            </a:fgClr>
            <a:bgClr>
              <a:schemeClr val="bg1"/>
            </a:bgClr>
          </a:pattFill>
        </p:spPr>
        <p:txBody>
          <a:bodyPr vert="horz" wrap="square" lIns="0" tIns="0" rIns="684000" bIns="0" rtlCol="0" anchor="b" anchorCtr="0">
            <a:noAutofit/>
          </a:bodyPr>
          <a:lstStyle>
            <a:lvl1pPr algn="r">
              <a:defRPr lang="en-US" sz="1800" dirty="0"/>
            </a:lvl1pPr>
          </a:lstStyle>
          <a:p>
            <a:pPr lvl="0" algn="r">
              <a:spcBef>
                <a:spcPts val="0"/>
              </a:spcBef>
            </a:pPr>
            <a:r>
              <a:rPr lang="en-US"/>
              <a:t>Add image by clicking on icon</a:t>
            </a:r>
          </a:p>
        </p:txBody>
      </p:sp>
      <p:sp>
        <p:nvSpPr>
          <p:cNvPr id="21" name="Bildplatzhalter 20">
            <a:extLst>
              <a:ext uri="{FF2B5EF4-FFF2-40B4-BE49-F238E27FC236}">
                <a16:creationId xmlns:a16="http://schemas.microsoft.com/office/drawing/2014/main" id="{0B34BBB9-D323-4D5C-A605-060C3057CB6E}"/>
              </a:ext>
            </a:extLst>
          </p:cNvPr>
          <p:cNvSpPr>
            <a:spLocks noGrp="1" noChangeAspect="1"/>
          </p:cNvSpPr>
          <p:nvPr>
            <p:ph type="pic" sz="quarter" idx="17" hasCustomPrompt="1"/>
          </p:nvPr>
        </p:nvSpPr>
        <p:spPr bwMode="gray">
          <a:xfrm>
            <a:off x="0" y="0"/>
            <a:ext cx="7972100" cy="6858000"/>
          </a:xfrm>
          <a:custGeom>
            <a:avLst/>
            <a:gdLst>
              <a:gd name="connsiteX0" fmla="*/ 0 w 7972100"/>
              <a:gd name="connsiteY0" fmla="*/ 0 h 6858000"/>
              <a:gd name="connsiteX1" fmla="*/ 1876102 w 7972100"/>
              <a:gd name="connsiteY1" fmla="*/ 0 h 6858000"/>
              <a:gd name="connsiteX2" fmla="*/ 2027548 w 7972100"/>
              <a:gd name="connsiteY2" fmla="*/ 0 h 6858000"/>
              <a:gd name="connsiteX3" fmla="*/ 4024200 w 7972100"/>
              <a:gd name="connsiteY3" fmla="*/ 0 h 6858000"/>
              <a:gd name="connsiteX4" fmla="*/ 4024200 w 7972100"/>
              <a:gd name="connsiteY4" fmla="*/ 4 h 6858000"/>
              <a:gd name="connsiteX5" fmla="*/ 5959397 w 7972100"/>
              <a:gd name="connsiteY5" fmla="*/ 4 h 6858000"/>
              <a:gd name="connsiteX6" fmla="*/ 5959400 w 7972100"/>
              <a:gd name="connsiteY6" fmla="*/ 0 h 6858000"/>
              <a:gd name="connsiteX7" fmla="*/ 7972100 w 7972100"/>
              <a:gd name="connsiteY7" fmla="*/ 0 h 6858000"/>
              <a:gd name="connsiteX8" fmla="*/ 4024201 w 7972100"/>
              <a:gd name="connsiteY8" fmla="*/ 6857996 h 6858000"/>
              <a:gd name="connsiteX9" fmla="*/ 2087417 w 7972100"/>
              <a:gd name="connsiteY9" fmla="*/ 6857996 h 6858000"/>
              <a:gd name="connsiteX10" fmla="*/ 2087415 w 7972100"/>
              <a:gd name="connsiteY10" fmla="*/ 6858000 h 6858000"/>
              <a:gd name="connsiteX11" fmla="*/ 0 w 7972100"/>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72100" h="6858000">
                <a:moveTo>
                  <a:pt x="0" y="0"/>
                </a:moveTo>
                <a:lnTo>
                  <a:pt x="1876102" y="0"/>
                </a:lnTo>
                <a:lnTo>
                  <a:pt x="2027548" y="0"/>
                </a:lnTo>
                <a:lnTo>
                  <a:pt x="4024200" y="0"/>
                </a:lnTo>
                <a:lnTo>
                  <a:pt x="4024200" y="4"/>
                </a:lnTo>
                <a:lnTo>
                  <a:pt x="5959397" y="4"/>
                </a:lnTo>
                <a:lnTo>
                  <a:pt x="5959400" y="0"/>
                </a:lnTo>
                <a:lnTo>
                  <a:pt x="7972100" y="0"/>
                </a:lnTo>
                <a:lnTo>
                  <a:pt x="4024201" y="6857996"/>
                </a:lnTo>
                <a:lnTo>
                  <a:pt x="2087417" y="6857996"/>
                </a:lnTo>
                <a:lnTo>
                  <a:pt x="2087415" y="6858000"/>
                </a:lnTo>
                <a:lnTo>
                  <a:pt x="0" y="6858000"/>
                </a:lnTo>
                <a:close/>
              </a:path>
            </a:pathLst>
          </a:custGeom>
          <a:pattFill prst="wdUpDiag">
            <a:fgClr>
              <a:srgbClr val="DAD9D9"/>
            </a:fgClr>
            <a:bgClr>
              <a:schemeClr val="bg1"/>
            </a:bgClr>
          </a:pattFill>
        </p:spPr>
        <p:txBody>
          <a:bodyPr wrap="square" anchor="t">
            <a:noAutofit/>
          </a:bodyPr>
          <a:lstStyle>
            <a:lvl1pPr algn="l">
              <a:spcBef>
                <a:spcPts val="0"/>
              </a:spcBef>
              <a:defRPr sz="1800"/>
            </a:lvl1pPr>
          </a:lstStyle>
          <a:p>
            <a:r>
              <a:rPr lang="en-US"/>
              <a:t>Add image by clicking on icon</a:t>
            </a:r>
          </a:p>
        </p:txBody>
      </p:sp>
      <p:graphicFrame>
        <p:nvGraphicFramePr>
          <p:cNvPr id="6" name="Object 5" hidden="1">
            <a:extLst>
              <a:ext uri="{FF2B5EF4-FFF2-40B4-BE49-F238E27FC236}">
                <a16:creationId xmlns:a16="http://schemas.microsoft.com/office/drawing/2014/main" id="{859210AC-1B4C-4091-804C-31B88BFE80B7}"/>
              </a:ext>
            </a:extLst>
          </p:cNvPr>
          <p:cNvGraphicFramePr>
            <a:graphicFrameLocks noChangeAspect="1"/>
          </p:cNvGraphicFramePr>
          <p:nvPr userDrawn="1">
            <p:custDataLst>
              <p:tags r:id="rId1"/>
            </p:custDataLst>
            <p:extLst>
              <p:ext uri="{D42A27DB-BD31-4B8C-83A1-F6EECF244321}">
                <p14:modId xmlns:p14="http://schemas.microsoft.com/office/powerpoint/2010/main" val="30408526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859210AC-1B4C-4091-804C-31B88BFE80B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8" name="Freihandform: Form 27">
            <a:extLst>
              <a:ext uri="{FF2B5EF4-FFF2-40B4-BE49-F238E27FC236}">
                <a16:creationId xmlns:a16="http://schemas.microsoft.com/office/drawing/2014/main" id="{DD30E5EF-7006-4DAD-9BDB-668DA23D0055}"/>
              </a:ext>
            </a:extLst>
          </p:cNvPr>
          <p:cNvSpPr>
            <a:spLocks noChangeAspect="1"/>
          </p:cNvSpPr>
          <p:nvPr userDrawn="1"/>
        </p:nvSpPr>
        <p:spPr bwMode="gray">
          <a:xfrm>
            <a:off x="11571289" y="5779749"/>
            <a:ext cx="620711" cy="1078251"/>
          </a:xfrm>
          <a:custGeom>
            <a:avLst/>
            <a:gdLst>
              <a:gd name="connsiteX0" fmla="*/ 620711 w 620711"/>
              <a:gd name="connsiteY0" fmla="*/ 0 h 1078251"/>
              <a:gd name="connsiteX1" fmla="*/ 620711 w 620711"/>
              <a:gd name="connsiteY1" fmla="*/ 1078251 h 1078251"/>
              <a:gd name="connsiteX2" fmla="*/ 0 w 620711"/>
              <a:gd name="connsiteY2" fmla="*/ 1078251 h 1078251"/>
            </a:gdLst>
            <a:ahLst/>
            <a:cxnLst>
              <a:cxn ang="0">
                <a:pos x="connsiteX0" y="connsiteY0"/>
              </a:cxn>
              <a:cxn ang="0">
                <a:pos x="connsiteX1" y="connsiteY1"/>
              </a:cxn>
              <a:cxn ang="0">
                <a:pos x="connsiteX2" y="connsiteY2"/>
              </a:cxn>
            </a:cxnLst>
            <a:rect l="l" t="t" r="r" b="b"/>
            <a:pathLst>
              <a:path w="620711" h="1078251">
                <a:moveTo>
                  <a:pt x="620711" y="0"/>
                </a:moveTo>
                <a:lnTo>
                  <a:pt x="620711" y="1078251"/>
                </a:lnTo>
                <a:lnTo>
                  <a:pt x="0" y="1078251"/>
                </a:lnTo>
                <a:close/>
              </a:path>
            </a:pathLst>
          </a:custGeom>
          <a:solidFill>
            <a:schemeClr val="accent1"/>
          </a:solidFill>
          <a:ln w="10525" cap="flat">
            <a:noFill/>
            <a:prstDash val="solid"/>
            <a:miter/>
          </a:ln>
        </p:spPr>
        <p:txBody>
          <a:bodyPr rtlCol="0" anchor="ctr"/>
          <a:lstStyle/>
          <a:p>
            <a:endParaRPr lang="en-US"/>
          </a:p>
        </p:txBody>
      </p:sp>
    </p:spTree>
    <p:extLst>
      <p:ext uri="{BB962C8B-B14F-4D97-AF65-F5344CB8AC3E}">
        <p14:creationId xmlns:p14="http://schemas.microsoft.com/office/powerpoint/2010/main" val="2807084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 Three Images">
    <p:spTree>
      <p:nvGrpSpPr>
        <p:cNvPr id="1" name=""/>
        <p:cNvGrpSpPr/>
        <p:nvPr/>
      </p:nvGrpSpPr>
      <p:grpSpPr>
        <a:xfrm>
          <a:off x="0" y="0"/>
          <a:ext cx="0" cy="0"/>
          <a:chOff x="0" y="0"/>
          <a:chExt cx="0" cy="0"/>
        </a:xfrm>
      </p:grpSpPr>
      <p:sp>
        <p:nvSpPr>
          <p:cNvPr id="32" name="Bildplatzhalter 31">
            <a:extLst>
              <a:ext uri="{FF2B5EF4-FFF2-40B4-BE49-F238E27FC236}">
                <a16:creationId xmlns:a16="http://schemas.microsoft.com/office/drawing/2014/main" id="{C3298CD5-C3E0-40B7-B79A-802CB6C0E069}"/>
              </a:ext>
            </a:extLst>
          </p:cNvPr>
          <p:cNvSpPr>
            <a:spLocks noGrp="1"/>
          </p:cNvSpPr>
          <p:nvPr>
            <p:ph type="pic" sz="quarter" idx="12" hasCustomPrompt="1"/>
          </p:nvPr>
        </p:nvSpPr>
        <p:spPr bwMode="gray">
          <a:xfrm>
            <a:off x="0" y="4"/>
            <a:ext cx="5953000" cy="6857995"/>
          </a:xfrm>
          <a:custGeom>
            <a:avLst/>
            <a:gdLst>
              <a:gd name="connsiteX0" fmla="*/ 0 w 5953000"/>
              <a:gd name="connsiteY0" fmla="*/ 0 h 6857995"/>
              <a:gd name="connsiteX1" fmla="*/ 5953000 w 5953000"/>
              <a:gd name="connsiteY1" fmla="*/ 0 h 6857995"/>
              <a:gd name="connsiteX2" fmla="*/ 2005103 w 5953000"/>
              <a:gd name="connsiteY2" fmla="*/ 6857995 h 6857995"/>
              <a:gd name="connsiteX3" fmla="*/ 0 w 5953000"/>
              <a:gd name="connsiteY3" fmla="*/ 6857995 h 6857995"/>
            </a:gdLst>
            <a:ahLst/>
            <a:cxnLst>
              <a:cxn ang="0">
                <a:pos x="connsiteX0" y="connsiteY0"/>
              </a:cxn>
              <a:cxn ang="0">
                <a:pos x="connsiteX1" y="connsiteY1"/>
              </a:cxn>
              <a:cxn ang="0">
                <a:pos x="connsiteX2" y="connsiteY2"/>
              </a:cxn>
              <a:cxn ang="0">
                <a:pos x="connsiteX3" y="connsiteY3"/>
              </a:cxn>
            </a:cxnLst>
            <a:rect l="l" t="t" r="r" b="b"/>
            <a:pathLst>
              <a:path w="5953000" h="6857995">
                <a:moveTo>
                  <a:pt x="0" y="0"/>
                </a:moveTo>
                <a:lnTo>
                  <a:pt x="5953000" y="0"/>
                </a:lnTo>
                <a:lnTo>
                  <a:pt x="2005103" y="6857995"/>
                </a:lnTo>
                <a:lnTo>
                  <a:pt x="0" y="6857995"/>
                </a:lnTo>
                <a:close/>
              </a:path>
            </a:pathLst>
          </a:custGeom>
          <a:pattFill prst="wdUpDiag">
            <a:fgClr>
              <a:srgbClr val="DAD9D9"/>
            </a:fgClr>
            <a:bgClr>
              <a:schemeClr val="bg1"/>
            </a:bgClr>
          </a:pattFill>
        </p:spPr>
        <p:txBody>
          <a:bodyPr wrap="square" anchor="t">
            <a:noAutofit/>
          </a:bodyPr>
          <a:lstStyle>
            <a:lvl1pPr algn="l">
              <a:spcBef>
                <a:spcPts val="0"/>
              </a:spcBef>
              <a:defRPr sz="1800"/>
            </a:lvl1pPr>
          </a:lstStyle>
          <a:p>
            <a:r>
              <a:rPr lang="en-US"/>
              <a:t>Add image by clicking on icon</a:t>
            </a:r>
          </a:p>
        </p:txBody>
      </p:sp>
      <p:sp>
        <p:nvSpPr>
          <p:cNvPr id="40" name="Bildplatzhalter 39">
            <a:extLst>
              <a:ext uri="{FF2B5EF4-FFF2-40B4-BE49-F238E27FC236}">
                <a16:creationId xmlns:a16="http://schemas.microsoft.com/office/drawing/2014/main" id="{AD0BC066-9C9B-48CF-892A-A1CDEB08021F}"/>
              </a:ext>
            </a:extLst>
          </p:cNvPr>
          <p:cNvSpPr>
            <a:spLocks noGrp="1" noChangeAspect="1"/>
          </p:cNvSpPr>
          <p:nvPr>
            <p:ph type="pic" sz="quarter" idx="32" hasCustomPrompt="1"/>
          </p:nvPr>
        </p:nvSpPr>
        <p:spPr bwMode="gray">
          <a:xfrm>
            <a:off x="2150064" y="0"/>
            <a:ext cx="7772033" cy="6858000"/>
          </a:xfrm>
          <a:custGeom>
            <a:avLst/>
            <a:gdLst>
              <a:gd name="connsiteX0" fmla="*/ 3947902 w 7772033"/>
              <a:gd name="connsiteY0" fmla="*/ 0 h 6858000"/>
              <a:gd name="connsiteX1" fmla="*/ 5695851 w 7772033"/>
              <a:gd name="connsiteY1" fmla="*/ 0 h 6858000"/>
              <a:gd name="connsiteX2" fmla="*/ 5695849 w 7772033"/>
              <a:gd name="connsiteY2" fmla="*/ 4 h 6858000"/>
              <a:gd name="connsiteX3" fmla="*/ 5759330 w 7772033"/>
              <a:gd name="connsiteY3" fmla="*/ 4 h 6858000"/>
              <a:gd name="connsiteX4" fmla="*/ 5759333 w 7772033"/>
              <a:gd name="connsiteY4" fmla="*/ 0 h 6858000"/>
              <a:gd name="connsiteX5" fmla="*/ 7772033 w 7772033"/>
              <a:gd name="connsiteY5" fmla="*/ 0 h 6858000"/>
              <a:gd name="connsiteX6" fmla="*/ 3824139 w 7772033"/>
              <a:gd name="connsiteY6" fmla="*/ 6857988 h 6858000"/>
              <a:gd name="connsiteX7" fmla="*/ 2000084 w 7772033"/>
              <a:gd name="connsiteY7" fmla="*/ 6857988 h 6858000"/>
              <a:gd name="connsiteX8" fmla="*/ 2000080 w 7772033"/>
              <a:gd name="connsiteY8" fmla="*/ 6857996 h 6858000"/>
              <a:gd name="connsiteX9" fmla="*/ 1887350 w 7772033"/>
              <a:gd name="connsiteY9" fmla="*/ 6857996 h 6858000"/>
              <a:gd name="connsiteX10" fmla="*/ 1887348 w 7772033"/>
              <a:gd name="connsiteY10" fmla="*/ 6858000 h 6858000"/>
              <a:gd name="connsiteX11" fmla="*/ 0 w 7772033"/>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772033" h="6858000">
                <a:moveTo>
                  <a:pt x="3947902" y="0"/>
                </a:moveTo>
                <a:lnTo>
                  <a:pt x="5695851" y="0"/>
                </a:lnTo>
                <a:lnTo>
                  <a:pt x="5695849" y="4"/>
                </a:lnTo>
                <a:lnTo>
                  <a:pt x="5759330" y="4"/>
                </a:lnTo>
                <a:lnTo>
                  <a:pt x="5759333" y="0"/>
                </a:lnTo>
                <a:lnTo>
                  <a:pt x="7772033" y="0"/>
                </a:lnTo>
                <a:lnTo>
                  <a:pt x="3824139" y="6857988"/>
                </a:lnTo>
                <a:lnTo>
                  <a:pt x="2000084" y="6857988"/>
                </a:lnTo>
                <a:lnTo>
                  <a:pt x="2000080" y="6857996"/>
                </a:lnTo>
                <a:lnTo>
                  <a:pt x="1887350" y="6857996"/>
                </a:lnTo>
                <a:lnTo>
                  <a:pt x="1887348" y="6858000"/>
                </a:lnTo>
                <a:lnTo>
                  <a:pt x="0" y="6858000"/>
                </a:lnTo>
                <a:close/>
              </a:path>
            </a:pathLst>
          </a:custGeom>
          <a:pattFill prst="wdUpDiag">
            <a:fgClr>
              <a:srgbClr val="DAD9D9"/>
            </a:fgClr>
            <a:bgClr>
              <a:schemeClr val="bg1"/>
            </a:bgClr>
          </a:pattFill>
        </p:spPr>
        <p:txBody>
          <a:bodyPr wrap="square" lIns="4212000" anchor="t">
            <a:noAutofit/>
          </a:bodyPr>
          <a:lstStyle>
            <a:lvl1pPr algn="l">
              <a:spcBef>
                <a:spcPts val="0"/>
              </a:spcBef>
              <a:defRPr sz="1800"/>
            </a:lvl1pPr>
          </a:lstStyle>
          <a:p>
            <a:r>
              <a:rPr lang="en-US"/>
              <a:t>Add image by clicking on icon</a:t>
            </a:r>
          </a:p>
        </p:txBody>
      </p:sp>
      <p:graphicFrame>
        <p:nvGraphicFramePr>
          <p:cNvPr id="6" name="Object 5" hidden="1">
            <a:extLst>
              <a:ext uri="{FF2B5EF4-FFF2-40B4-BE49-F238E27FC236}">
                <a16:creationId xmlns:a16="http://schemas.microsoft.com/office/drawing/2014/main" id="{859210AC-1B4C-4091-804C-31B88BFE80B7}"/>
              </a:ext>
            </a:extLst>
          </p:cNvPr>
          <p:cNvGraphicFramePr>
            <a:graphicFrameLocks noChangeAspect="1"/>
          </p:cNvGraphicFramePr>
          <p:nvPr userDrawn="1">
            <p:custDataLst>
              <p:tags r:id="rId1"/>
            </p:custDataLst>
            <p:extLst>
              <p:ext uri="{D42A27DB-BD31-4B8C-83A1-F6EECF244321}">
                <p14:modId xmlns:p14="http://schemas.microsoft.com/office/powerpoint/2010/main" val="38307629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859210AC-1B4C-4091-804C-31B88BFE80B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4" name="Bildplatzhalter 33">
            <a:extLst>
              <a:ext uri="{FF2B5EF4-FFF2-40B4-BE49-F238E27FC236}">
                <a16:creationId xmlns:a16="http://schemas.microsoft.com/office/drawing/2014/main" id="{7BB9D015-736B-43A1-96CE-01770F74D738}"/>
              </a:ext>
            </a:extLst>
          </p:cNvPr>
          <p:cNvSpPr>
            <a:spLocks noGrp="1"/>
          </p:cNvSpPr>
          <p:nvPr>
            <p:ph type="pic" sz="quarter" idx="33" hasCustomPrompt="1"/>
          </p:nvPr>
        </p:nvSpPr>
        <p:spPr bwMode="gray">
          <a:xfrm>
            <a:off x="6114290" y="0"/>
            <a:ext cx="6077710" cy="6858000"/>
          </a:xfrm>
          <a:custGeom>
            <a:avLst/>
            <a:gdLst>
              <a:gd name="connsiteX0" fmla="*/ 5884685 w 6077710"/>
              <a:gd name="connsiteY0" fmla="*/ 0 h 6858000"/>
              <a:gd name="connsiteX1" fmla="*/ 5910085 w 6077710"/>
              <a:gd name="connsiteY1" fmla="*/ 0 h 6858000"/>
              <a:gd name="connsiteX2" fmla="*/ 6077710 w 6077710"/>
              <a:gd name="connsiteY2" fmla="*/ 0 h 6858000"/>
              <a:gd name="connsiteX3" fmla="*/ 6077710 w 6077710"/>
              <a:gd name="connsiteY3" fmla="*/ 5779749 h 6858000"/>
              <a:gd name="connsiteX4" fmla="*/ 5456999 w 6077710"/>
              <a:gd name="connsiteY4" fmla="*/ 6858000 h 6858000"/>
              <a:gd name="connsiteX5" fmla="*/ 3973300 w 6077710"/>
              <a:gd name="connsiteY5" fmla="*/ 6858000 h 6858000"/>
              <a:gd name="connsiteX6" fmla="*/ 3947900 w 6077710"/>
              <a:gd name="connsiteY6" fmla="*/ 6858000 h 6858000"/>
              <a:gd name="connsiteX7" fmla="*/ 3947900 w 6077710"/>
              <a:gd name="connsiteY7" fmla="*/ 6857996 h 6858000"/>
              <a:gd name="connsiteX8" fmla="*/ 2038103 w 6077710"/>
              <a:gd name="connsiteY8" fmla="*/ 6857996 h 6858000"/>
              <a:gd name="connsiteX9" fmla="*/ 2038100 w 6077710"/>
              <a:gd name="connsiteY9" fmla="*/ 6858000 h 6858000"/>
              <a:gd name="connsiteX10" fmla="*/ 2012700 w 6077710"/>
              <a:gd name="connsiteY10" fmla="*/ 6858000 h 6858000"/>
              <a:gd name="connsiteX11" fmla="*/ 25400 w 6077710"/>
              <a:gd name="connsiteY11" fmla="*/ 6858000 h 6858000"/>
              <a:gd name="connsiteX12" fmla="*/ 0 w 6077710"/>
              <a:gd name="connsiteY12" fmla="*/ 6858000 h 6858000"/>
              <a:gd name="connsiteX13" fmla="*/ 3947899 w 6077710"/>
              <a:gd name="connsiteY13" fmla="*/ 4 h 6858000"/>
              <a:gd name="connsiteX14" fmla="*/ 3973299 w 6077710"/>
              <a:gd name="connsiteY14" fmla="*/ 4 h 6858000"/>
              <a:gd name="connsiteX15" fmla="*/ 5884683 w 6077710"/>
              <a:gd name="connsiteY15" fmla="*/ 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077710" h="6858000">
                <a:moveTo>
                  <a:pt x="5884685" y="0"/>
                </a:moveTo>
                <a:lnTo>
                  <a:pt x="5910085" y="0"/>
                </a:lnTo>
                <a:lnTo>
                  <a:pt x="6077710" y="0"/>
                </a:lnTo>
                <a:lnTo>
                  <a:pt x="6077710" y="5779749"/>
                </a:lnTo>
                <a:lnTo>
                  <a:pt x="5456999" y="6858000"/>
                </a:lnTo>
                <a:lnTo>
                  <a:pt x="3973300" y="6858000"/>
                </a:lnTo>
                <a:lnTo>
                  <a:pt x="3947900" y="6858000"/>
                </a:lnTo>
                <a:lnTo>
                  <a:pt x="3947900" y="6857996"/>
                </a:lnTo>
                <a:lnTo>
                  <a:pt x="2038103" y="6857996"/>
                </a:lnTo>
                <a:lnTo>
                  <a:pt x="2038100" y="6858000"/>
                </a:lnTo>
                <a:lnTo>
                  <a:pt x="2012700" y="6858000"/>
                </a:lnTo>
                <a:lnTo>
                  <a:pt x="25400" y="6858000"/>
                </a:lnTo>
                <a:lnTo>
                  <a:pt x="0" y="6858000"/>
                </a:lnTo>
                <a:lnTo>
                  <a:pt x="3947899" y="4"/>
                </a:lnTo>
                <a:lnTo>
                  <a:pt x="3973299" y="4"/>
                </a:lnTo>
                <a:lnTo>
                  <a:pt x="5884683" y="4"/>
                </a:lnTo>
                <a:close/>
              </a:path>
            </a:pathLst>
          </a:custGeom>
          <a:pattFill prst="wdUpDiag">
            <a:fgClr>
              <a:srgbClr val="DAD9D9"/>
            </a:fgClr>
            <a:bgClr>
              <a:schemeClr val="bg1"/>
            </a:bgClr>
          </a:pattFill>
        </p:spPr>
        <p:txBody>
          <a:bodyPr vert="horz" wrap="square" lIns="0" tIns="0" rIns="684000" bIns="0" rtlCol="0" anchor="b" anchorCtr="0">
            <a:noAutofit/>
          </a:bodyPr>
          <a:lstStyle>
            <a:lvl1pPr algn="r">
              <a:defRPr lang="en-US" sz="1800" dirty="0"/>
            </a:lvl1pPr>
          </a:lstStyle>
          <a:p>
            <a:pPr lvl="0" algn="r">
              <a:spcBef>
                <a:spcPts val="0"/>
              </a:spcBef>
            </a:pPr>
            <a:r>
              <a:rPr lang="en-US"/>
              <a:t>Add image by clicking on icon</a:t>
            </a:r>
          </a:p>
        </p:txBody>
      </p:sp>
      <p:sp>
        <p:nvSpPr>
          <p:cNvPr id="33" name="Freihandform: Form 32">
            <a:extLst>
              <a:ext uri="{FF2B5EF4-FFF2-40B4-BE49-F238E27FC236}">
                <a16:creationId xmlns:a16="http://schemas.microsoft.com/office/drawing/2014/main" id="{4E133F78-F343-4712-8534-A22FF25EF1D9}"/>
              </a:ext>
            </a:extLst>
          </p:cNvPr>
          <p:cNvSpPr>
            <a:spLocks noChangeAspect="1"/>
          </p:cNvSpPr>
          <p:nvPr userDrawn="1"/>
        </p:nvSpPr>
        <p:spPr bwMode="gray">
          <a:xfrm>
            <a:off x="11571289" y="5779749"/>
            <a:ext cx="620711" cy="1078251"/>
          </a:xfrm>
          <a:custGeom>
            <a:avLst/>
            <a:gdLst>
              <a:gd name="connsiteX0" fmla="*/ 620711 w 620711"/>
              <a:gd name="connsiteY0" fmla="*/ 0 h 1078251"/>
              <a:gd name="connsiteX1" fmla="*/ 620711 w 620711"/>
              <a:gd name="connsiteY1" fmla="*/ 1078251 h 1078251"/>
              <a:gd name="connsiteX2" fmla="*/ 0 w 620711"/>
              <a:gd name="connsiteY2" fmla="*/ 1078251 h 1078251"/>
            </a:gdLst>
            <a:ahLst/>
            <a:cxnLst>
              <a:cxn ang="0">
                <a:pos x="connsiteX0" y="connsiteY0"/>
              </a:cxn>
              <a:cxn ang="0">
                <a:pos x="connsiteX1" y="connsiteY1"/>
              </a:cxn>
              <a:cxn ang="0">
                <a:pos x="connsiteX2" y="connsiteY2"/>
              </a:cxn>
            </a:cxnLst>
            <a:rect l="l" t="t" r="r" b="b"/>
            <a:pathLst>
              <a:path w="620711" h="1078251">
                <a:moveTo>
                  <a:pt x="620711" y="0"/>
                </a:moveTo>
                <a:lnTo>
                  <a:pt x="620711" y="1078251"/>
                </a:lnTo>
                <a:lnTo>
                  <a:pt x="0" y="1078251"/>
                </a:lnTo>
                <a:close/>
              </a:path>
            </a:pathLst>
          </a:custGeom>
          <a:solidFill>
            <a:schemeClr val="accent1"/>
          </a:solidFill>
          <a:ln w="10525" cap="flat">
            <a:noFill/>
            <a:prstDash val="solid"/>
            <a:miter/>
          </a:ln>
        </p:spPr>
        <p:txBody>
          <a:bodyPr rtlCol="0" anchor="ctr"/>
          <a:lstStyle/>
          <a:p>
            <a:endParaRPr lang="en-US"/>
          </a:p>
        </p:txBody>
      </p:sp>
    </p:spTree>
    <p:extLst>
      <p:ext uri="{BB962C8B-B14F-4D97-AF65-F5344CB8AC3E}">
        <p14:creationId xmlns:p14="http://schemas.microsoft.com/office/powerpoint/2010/main" val="1763109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 Agenda with Image">
    <p:spTree>
      <p:nvGrpSpPr>
        <p:cNvPr id="1" name=""/>
        <p:cNvGrpSpPr/>
        <p:nvPr/>
      </p:nvGrpSpPr>
      <p:grpSpPr>
        <a:xfrm>
          <a:off x="0" y="0"/>
          <a:ext cx="0" cy="0"/>
          <a:chOff x="0" y="0"/>
          <a:chExt cx="0" cy="0"/>
        </a:xfrm>
      </p:grpSpPr>
      <p:sp>
        <p:nvSpPr>
          <p:cNvPr id="25" name="Bildplatzhalter 24">
            <a:extLst>
              <a:ext uri="{FF2B5EF4-FFF2-40B4-BE49-F238E27FC236}">
                <a16:creationId xmlns:a16="http://schemas.microsoft.com/office/drawing/2014/main" id="{F85F5C4E-9769-40C5-87F4-B1660158E6C4}"/>
              </a:ext>
            </a:extLst>
          </p:cNvPr>
          <p:cNvSpPr>
            <a:spLocks noGrp="1"/>
          </p:cNvSpPr>
          <p:nvPr>
            <p:ph type="pic" sz="quarter" idx="32" hasCustomPrompt="1"/>
          </p:nvPr>
        </p:nvSpPr>
        <p:spPr bwMode="gray">
          <a:xfrm>
            <a:off x="7194130" y="4"/>
            <a:ext cx="4997870" cy="6857996"/>
          </a:xfrm>
          <a:custGeom>
            <a:avLst/>
            <a:gdLst>
              <a:gd name="connsiteX0" fmla="*/ 3947899 w 4997870"/>
              <a:gd name="connsiteY0" fmla="*/ 0 h 6857996"/>
              <a:gd name="connsiteX1" fmla="*/ 4997870 w 4997870"/>
              <a:gd name="connsiteY1" fmla="*/ 0 h 6857996"/>
              <a:gd name="connsiteX2" fmla="*/ 4997870 w 4997870"/>
              <a:gd name="connsiteY2" fmla="*/ 6857996 h 6857996"/>
              <a:gd name="connsiteX3" fmla="*/ 3947900 w 4997870"/>
              <a:gd name="connsiteY3" fmla="*/ 6857996 h 6857996"/>
              <a:gd name="connsiteX4" fmla="*/ 3947900 w 4997870"/>
              <a:gd name="connsiteY4" fmla="*/ 6857984 h 6857996"/>
              <a:gd name="connsiteX5" fmla="*/ 2012707 w 4997870"/>
              <a:gd name="connsiteY5" fmla="*/ 6857984 h 6857996"/>
              <a:gd name="connsiteX6" fmla="*/ 2012700 w 4997870"/>
              <a:gd name="connsiteY6" fmla="*/ 6857996 h 6857996"/>
              <a:gd name="connsiteX7" fmla="*/ 0 w 4997870"/>
              <a:gd name="connsiteY7"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97870" h="6857996">
                <a:moveTo>
                  <a:pt x="3947899" y="0"/>
                </a:moveTo>
                <a:lnTo>
                  <a:pt x="4997870" y="0"/>
                </a:lnTo>
                <a:lnTo>
                  <a:pt x="4997870" y="6857996"/>
                </a:lnTo>
                <a:lnTo>
                  <a:pt x="3947900" y="6857996"/>
                </a:lnTo>
                <a:lnTo>
                  <a:pt x="3947900" y="6857984"/>
                </a:lnTo>
                <a:lnTo>
                  <a:pt x="2012707" y="6857984"/>
                </a:lnTo>
                <a:lnTo>
                  <a:pt x="2012700" y="6857996"/>
                </a:lnTo>
                <a:lnTo>
                  <a:pt x="0" y="6857996"/>
                </a:lnTo>
                <a:close/>
              </a:path>
            </a:pathLst>
          </a:custGeom>
          <a:pattFill prst="wdUpDiag">
            <a:fgClr>
              <a:srgbClr val="DAD9D9"/>
            </a:fgClr>
            <a:bgClr>
              <a:schemeClr val="bg1"/>
            </a:bgClr>
          </a:pattFill>
        </p:spPr>
        <p:txBody>
          <a:bodyPr wrap="square" anchor="b">
            <a:noAutofit/>
          </a:bodyPr>
          <a:lstStyle>
            <a:lvl1pPr algn="r" rtl="0">
              <a:spcBef>
                <a:spcPts val="0"/>
              </a:spcBef>
              <a:defRPr sz="1800"/>
            </a:lvl1pPr>
          </a:lstStyle>
          <a:p>
            <a:r>
              <a:rPr lang="en-US"/>
              <a:t>Add image by clicking on icon</a:t>
            </a:r>
          </a:p>
        </p:txBody>
      </p:sp>
      <p:graphicFrame>
        <p:nvGraphicFramePr>
          <p:cNvPr id="6" name="Object 5" hidden="1">
            <a:extLst>
              <a:ext uri="{FF2B5EF4-FFF2-40B4-BE49-F238E27FC236}">
                <a16:creationId xmlns:a16="http://schemas.microsoft.com/office/drawing/2014/main" id="{6E85FDC4-D5AF-4358-AEF8-D1DBEBBDA291}"/>
              </a:ext>
            </a:extLst>
          </p:cNvPr>
          <p:cNvGraphicFramePr>
            <a:graphicFrameLocks noChangeAspect="1"/>
          </p:cNvGraphicFramePr>
          <p:nvPr userDrawn="1">
            <p:custDataLst>
              <p:tags r:id="rId1"/>
            </p:custDataLst>
            <p:extLst>
              <p:ext uri="{D42A27DB-BD31-4B8C-83A1-F6EECF244321}">
                <p14:modId xmlns:p14="http://schemas.microsoft.com/office/powerpoint/2010/main" val="32791565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6E85FDC4-D5AF-4358-AEF8-D1DBEBBDA29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CDDC5E9-9726-4EF9-88AD-F1F0E6F9BA34}"/>
              </a:ext>
            </a:extLst>
          </p:cNvPr>
          <p:cNvSpPr>
            <a:spLocks noGrp="1"/>
          </p:cNvSpPr>
          <p:nvPr>
            <p:ph type="title" hasCustomPrompt="1"/>
          </p:nvPr>
        </p:nvSpPr>
        <p:spPr bwMode="gray">
          <a:xfrm>
            <a:off x="371363" y="648304"/>
            <a:ext cx="9504000" cy="362984"/>
          </a:xfrm>
        </p:spPr>
        <p:txBody>
          <a:bodyPr vert="horz"/>
          <a:lstStyle/>
          <a:p>
            <a:r>
              <a:rPr lang="en-US"/>
              <a:t>Click to edit agenda placeholder</a:t>
            </a:r>
          </a:p>
        </p:txBody>
      </p:sp>
      <p:sp>
        <p:nvSpPr>
          <p:cNvPr id="50" name="Slash Left">
            <a:extLst>
              <a:ext uri="{FF2B5EF4-FFF2-40B4-BE49-F238E27FC236}">
                <a16:creationId xmlns:a16="http://schemas.microsoft.com/office/drawing/2014/main" id="{A35ECB26-A687-478A-946F-6911B9556843}"/>
              </a:ext>
            </a:extLst>
          </p:cNvPr>
          <p:cNvSpPr>
            <a:spLocks noGrp="1"/>
          </p:cNvSpPr>
          <p:nvPr>
            <p:ph type="body" sz="quarter" idx="13" hasCustomPrompt="1"/>
          </p:nvPr>
        </p:nvSpPr>
        <p:spPr bwMode="gray">
          <a:xfrm>
            <a:off x="877102"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7" name="Aurubis Text">
            <a:extLst>
              <a:ext uri="{FF2B5EF4-FFF2-40B4-BE49-F238E27FC236}">
                <a16:creationId xmlns:a16="http://schemas.microsoft.com/office/drawing/2014/main" id="{F7774632-729E-4056-9E40-11FC5F84E611}"/>
              </a:ext>
            </a:extLst>
          </p:cNvPr>
          <p:cNvSpPr txBox="1"/>
          <p:nvPr userDrawn="1"/>
        </p:nvSpPr>
        <p:spPr bwMode="gray">
          <a:xfrm>
            <a:off x="371364" y="6546718"/>
            <a:ext cx="450444" cy="153888"/>
          </a:xfrm>
          <a:prstGeom prst="rect">
            <a:avLst/>
          </a:prstGeom>
          <a:noFill/>
        </p:spPr>
        <p:txBody>
          <a:bodyPr wrap="none" lIns="0" tIns="0" rIns="0" bIns="0" rtlCol="0" anchor="t">
            <a:noAutofit/>
          </a:bodyPr>
          <a:lstStyle/>
          <a:p>
            <a:pPr defTabSz="914400">
              <a:spcBef>
                <a:spcPts val="600"/>
              </a:spcBef>
              <a:buClr>
                <a:srgbClr val="003F74"/>
              </a:buClr>
              <a:defRPr/>
            </a:pPr>
            <a:r>
              <a:rPr lang="en-US" sz="1000" kern="0">
                <a:solidFill>
                  <a:schemeClr val="accent1"/>
                </a:solidFill>
                <a:cs typeface="Segoe UI" panose="020B0502040204020203" pitchFamily="34" charset="0"/>
              </a:rPr>
              <a:t>Aurubis</a:t>
            </a:r>
            <a:endParaRPr lang="en-US" sz="1000" kern="0">
              <a:cs typeface="Segoe UI" panose="020B0502040204020203" pitchFamily="34" charset="0"/>
            </a:endParaRPr>
          </a:p>
        </p:txBody>
      </p:sp>
      <p:sp>
        <p:nvSpPr>
          <p:cNvPr id="12" name="Footer Placeholder 11">
            <a:extLst>
              <a:ext uri="{FF2B5EF4-FFF2-40B4-BE49-F238E27FC236}">
                <a16:creationId xmlns:a16="http://schemas.microsoft.com/office/drawing/2014/main" id="{5D14D011-8C62-44D6-92B4-4B0874942A41}"/>
              </a:ext>
            </a:extLst>
          </p:cNvPr>
          <p:cNvSpPr>
            <a:spLocks noGrp="1"/>
          </p:cNvSpPr>
          <p:nvPr>
            <p:ph type="ftr" sz="quarter" idx="14"/>
          </p:nvPr>
        </p:nvSpPr>
        <p:spPr bwMode="gray"/>
        <p:txBody>
          <a:bodyPr/>
          <a:lstStyle/>
          <a:p>
            <a:r>
              <a:rPr lang="en-US"/>
              <a:t>Placeholder for the presentation title (Insert → header and footer)</a:t>
            </a:r>
          </a:p>
        </p:txBody>
      </p:sp>
      <p:sp>
        <p:nvSpPr>
          <p:cNvPr id="45" name="Blue Bar 01">
            <a:extLst>
              <a:ext uri="{FF2B5EF4-FFF2-40B4-BE49-F238E27FC236}">
                <a16:creationId xmlns:a16="http://schemas.microsoft.com/office/drawing/2014/main" id="{5439CEFB-4242-486D-8492-35111CDC7F5F}"/>
              </a:ext>
            </a:extLst>
          </p:cNvPr>
          <p:cNvSpPr>
            <a:spLocks noGrp="1"/>
          </p:cNvSpPr>
          <p:nvPr>
            <p:ph type="body" sz="quarter" idx="27" hasCustomPrompt="1"/>
          </p:nvPr>
        </p:nvSpPr>
        <p:spPr bwMode="gray">
          <a:xfrm>
            <a:off x="371364" y="1890861"/>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46" name="Blue Bar 02">
            <a:extLst>
              <a:ext uri="{FF2B5EF4-FFF2-40B4-BE49-F238E27FC236}">
                <a16:creationId xmlns:a16="http://schemas.microsoft.com/office/drawing/2014/main" id="{0701EA5C-57F4-4B91-8517-A36250A08C4B}"/>
              </a:ext>
            </a:extLst>
          </p:cNvPr>
          <p:cNvSpPr>
            <a:spLocks noGrp="1"/>
          </p:cNvSpPr>
          <p:nvPr>
            <p:ph type="body" sz="quarter" idx="28" hasCustomPrompt="1"/>
          </p:nvPr>
        </p:nvSpPr>
        <p:spPr bwMode="gray">
          <a:xfrm>
            <a:off x="371364" y="2973846"/>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47" name="Blue Bar 03">
            <a:extLst>
              <a:ext uri="{FF2B5EF4-FFF2-40B4-BE49-F238E27FC236}">
                <a16:creationId xmlns:a16="http://schemas.microsoft.com/office/drawing/2014/main" id="{E488E521-DCC4-4E9E-B081-F4CD1DEDB1D0}"/>
              </a:ext>
            </a:extLst>
          </p:cNvPr>
          <p:cNvSpPr>
            <a:spLocks noGrp="1"/>
          </p:cNvSpPr>
          <p:nvPr>
            <p:ph type="body" sz="quarter" idx="29" hasCustomPrompt="1"/>
          </p:nvPr>
        </p:nvSpPr>
        <p:spPr bwMode="gray">
          <a:xfrm>
            <a:off x="371364" y="4056831"/>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48" name="Blue Bar 04">
            <a:extLst>
              <a:ext uri="{FF2B5EF4-FFF2-40B4-BE49-F238E27FC236}">
                <a16:creationId xmlns:a16="http://schemas.microsoft.com/office/drawing/2014/main" id="{F481A616-7366-40B9-9FE5-B81059A4CD14}"/>
              </a:ext>
            </a:extLst>
          </p:cNvPr>
          <p:cNvSpPr>
            <a:spLocks noGrp="1"/>
          </p:cNvSpPr>
          <p:nvPr>
            <p:ph type="body" sz="quarter" idx="30" hasCustomPrompt="1"/>
          </p:nvPr>
        </p:nvSpPr>
        <p:spPr bwMode="gray">
          <a:xfrm>
            <a:off x="371364" y="5139816"/>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49" name="Blue Bar 05">
            <a:extLst>
              <a:ext uri="{FF2B5EF4-FFF2-40B4-BE49-F238E27FC236}">
                <a16:creationId xmlns:a16="http://schemas.microsoft.com/office/drawing/2014/main" id="{D08AB93F-16D8-4B1D-8D8D-A9951F007CF9}"/>
              </a:ext>
            </a:extLst>
          </p:cNvPr>
          <p:cNvSpPr>
            <a:spLocks noGrp="1"/>
          </p:cNvSpPr>
          <p:nvPr>
            <p:ph type="body" sz="quarter" idx="31" hasCustomPrompt="1"/>
          </p:nvPr>
        </p:nvSpPr>
        <p:spPr bwMode="gray">
          <a:xfrm>
            <a:off x="371364" y="6222801"/>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22" name="Text Placeholder 20">
            <a:extLst>
              <a:ext uri="{FF2B5EF4-FFF2-40B4-BE49-F238E27FC236}">
                <a16:creationId xmlns:a16="http://schemas.microsoft.com/office/drawing/2014/main" id="{4D5992BD-7D83-47F7-8F51-1ED21DEEC530}"/>
              </a:ext>
            </a:extLst>
          </p:cNvPr>
          <p:cNvSpPr>
            <a:spLocks noGrp="1"/>
          </p:cNvSpPr>
          <p:nvPr>
            <p:ph type="body" sz="quarter" idx="17" hasCustomPrompt="1"/>
          </p:nvPr>
        </p:nvSpPr>
        <p:spPr bwMode="gray">
          <a:xfrm>
            <a:off x="371364" y="1329308"/>
            <a:ext cx="720000" cy="615553"/>
          </a:xfrm>
        </p:spPr>
        <p:txBody>
          <a:bodyPr wrap="square" anchor="b">
            <a:spAutoFit/>
          </a:bodyPr>
          <a:lstStyle>
            <a:lvl1pPr marL="0" indent="0" algn="ctr">
              <a:spcBef>
                <a:spcPts val="0"/>
              </a:spcBef>
              <a:buFont typeface="Arial" panose="020B0604020202020204" pitchFamily="34" charset="0"/>
              <a:buNone/>
              <a:defRPr sz="4000" b="0">
                <a:solidFill>
                  <a:schemeClr val="tx1"/>
                </a:solidFill>
              </a:defRPr>
            </a:lvl1pPr>
            <a:lvl2pPr marL="0" indent="0" algn="ctr">
              <a:spcBef>
                <a:spcPts val="0"/>
              </a:spcBef>
              <a:buFont typeface="Arial" panose="020B0604020202020204" pitchFamily="34" charset="0"/>
              <a:buNone/>
              <a:defRPr sz="4000" b="0">
                <a:solidFill>
                  <a:schemeClr val="tx1"/>
                </a:solidFill>
              </a:defRPr>
            </a:lvl2pPr>
            <a:lvl3pPr marL="0" indent="0" algn="ctr">
              <a:spcBef>
                <a:spcPts val="0"/>
              </a:spcBef>
              <a:buNone/>
              <a:defRPr sz="4000" b="0">
                <a:solidFill>
                  <a:schemeClr val="tx1"/>
                </a:solidFill>
              </a:defRPr>
            </a:lvl3pPr>
            <a:lvl4pPr marL="0" indent="0" algn="ctr">
              <a:spcBef>
                <a:spcPts val="0"/>
              </a:spcBef>
              <a:buNone/>
              <a:defRPr sz="4000" b="0">
                <a:solidFill>
                  <a:schemeClr val="tx1"/>
                </a:solidFill>
              </a:defRPr>
            </a:lvl4pPr>
            <a:lvl5pPr marL="0" indent="0" algn="ctr">
              <a:spcBef>
                <a:spcPts val="0"/>
              </a:spcBef>
              <a:buNone/>
              <a:defRPr sz="4000" b="0">
                <a:solidFill>
                  <a:schemeClr val="tx1"/>
                </a:solidFill>
              </a:defRPr>
            </a:lvl5pPr>
            <a:lvl6pPr marL="0" indent="0" algn="ctr">
              <a:spcBef>
                <a:spcPts val="0"/>
              </a:spcBef>
              <a:buNone/>
              <a:defRPr sz="4000" b="0">
                <a:solidFill>
                  <a:schemeClr val="tx1"/>
                </a:solidFill>
              </a:defRPr>
            </a:lvl6pPr>
            <a:lvl7pPr marL="0" indent="0" algn="ctr">
              <a:spcBef>
                <a:spcPts val="0"/>
              </a:spcBef>
              <a:buNone/>
              <a:defRPr sz="4000" b="0">
                <a:solidFill>
                  <a:schemeClr val="tx1"/>
                </a:solidFill>
              </a:defRPr>
            </a:lvl7pPr>
            <a:lvl8pPr marL="0" indent="0" algn="ctr">
              <a:spcBef>
                <a:spcPts val="0"/>
              </a:spcBef>
              <a:buNone/>
              <a:defRPr sz="4000" b="0">
                <a:solidFill>
                  <a:schemeClr val="tx1"/>
                </a:solidFill>
              </a:defRPr>
            </a:lvl8pPr>
            <a:lvl9pPr marL="0" indent="0" algn="ctr">
              <a:spcBef>
                <a:spcPts val="0"/>
              </a:spcBef>
              <a:buNone/>
              <a:defRPr sz="4000" b="0">
                <a:solidFill>
                  <a:schemeClr val="tx1"/>
                </a:solidFill>
              </a:defRPr>
            </a:lvl9pPr>
          </a:lstStyle>
          <a:p>
            <a:pPr lvl="0"/>
            <a:r>
              <a:rPr lang="en-US" noProof="0"/>
              <a:t>X</a:t>
            </a:r>
            <a:endParaRPr lang="en-US"/>
          </a:p>
        </p:txBody>
      </p:sp>
      <p:sp>
        <p:nvSpPr>
          <p:cNvPr id="24" name="Text Placeholder 20">
            <a:extLst>
              <a:ext uri="{FF2B5EF4-FFF2-40B4-BE49-F238E27FC236}">
                <a16:creationId xmlns:a16="http://schemas.microsoft.com/office/drawing/2014/main" id="{C6D9DCBD-648A-4237-AE8B-76A3C5D625D5}"/>
              </a:ext>
            </a:extLst>
          </p:cNvPr>
          <p:cNvSpPr>
            <a:spLocks noGrp="1"/>
          </p:cNvSpPr>
          <p:nvPr>
            <p:ph type="body" sz="quarter" idx="18" hasCustomPrompt="1"/>
          </p:nvPr>
        </p:nvSpPr>
        <p:spPr bwMode="gray">
          <a:xfrm>
            <a:off x="1379475" y="1569624"/>
            <a:ext cx="7992000" cy="307777"/>
          </a:xfrm>
        </p:spPr>
        <p:txBody>
          <a:bodyPr anchor="b">
            <a:spAutoFit/>
          </a:bodyPr>
          <a:lstStyle>
            <a:lvl1pPr marL="0" indent="0">
              <a:spcBef>
                <a:spcPts val="0"/>
              </a:spcBef>
              <a:buFont typeface="Arial" panose="020B0604020202020204" pitchFamily="34" charset="0"/>
              <a:buNone/>
              <a:defRPr sz="2000" b="0">
                <a:solidFill>
                  <a:schemeClr val="tx1"/>
                </a:solidFill>
              </a:defRPr>
            </a:lvl1pPr>
            <a:lvl2pPr marL="0" indent="0">
              <a:spcBef>
                <a:spcPts val="0"/>
              </a:spcBef>
              <a:buFont typeface="Arial" panose="020B0604020202020204" pitchFamily="34" charset="0"/>
              <a:buNone/>
              <a:defRPr sz="2000" b="0">
                <a:solidFill>
                  <a:schemeClr val="tx1"/>
                </a:solidFill>
              </a:defRPr>
            </a:lvl2pPr>
            <a:lvl3pPr marL="0" indent="0">
              <a:spcBef>
                <a:spcPts val="0"/>
              </a:spcBef>
              <a:buNone/>
              <a:defRPr sz="2000" b="0">
                <a:solidFill>
                  <a:schemeClr val="tx1"/>
                </a:solidFill>
              </a:defRPr>
            </a:lvl3pPr>
            <a:lvl4pPr marL="0" indent="0">
              <a:spcBef>
                <a:spcPts val="0"/>
              </a:spcBef>
              <a:buNone/>
              <a:defRPr sz="2000" b="0">
                <a:solidFill>
                  <a:schemeClr val="tx1"/>
                </a:solidFill>
              </a:defRPr>
            </a:lvl4pPr>
            <a:lvl5pPr marL="0" indent="0">
              <a:spcBef>
                <a:spcPts val="0"/>
              </a:spcBef>
              <a:buNone/>
              <a:defRPr sz="2000" b="0">
                <a:solidFill>
                  <a:schemeClr val="tx1"/>
                </a:solidFill>
              </a:defRPr>
            </a:lvl5pPr>
            <a:lvl6pPr marL="0" indent="0">
              <a:spcBef>
                <a:spcPts val="0"/>
              </a:spcBef>
              <a:buNone/>
              <a:defRPr sz="2000" b="0">
                <a:solidFill>
                  <a:schemeClr val="tx1"/>
                </a:solidFill>
              </a:defRPr>
            </a:lvl6pPr>
            <a:lvl7pPr marL="0" indent="0">
              <a:spcBef>
                <a:spcPts val="0"/>
              </a:spcBef>
              <a:buNone/>
              <a:defRPr sz="2000" b="0">
                <a:solidFill>
                  <a:schemeClr val="tx1"/>
                </a:solidFill>
              </a:defRPr>
            </a:lvl7pPr>
            <a:lvl8pPr marL="0" indent="0">
              <a:spcBef>
                <a:spcPts val="0"/>
              </a:spcBef>
              <a:buNone/>
              <a:defRPr sz="2000" b="0">
                <a:solidFill>
                  <a:schemeClr val="tx1"/>
                </a:solidFill>
              </a:defRPr>
            </a:lvl8pPr>
            <a:lvl9pPr marL="0" indent="0">
              <a:spcBef>
                <a:spcPts val="0"/>
              </a:spcBef>
              <a:buNone/>
              <a:defRPr sz="2000" b="0">
                <a:solidFill>
                  <a:schemeClr val="tx1"/>
                </a:solidFill>
              </a:defRPr>
            </a:lvl9pPr>
          </a:lstStyle>
          <a:p>
            <a:pPr lvl="0"/>
            <a:r>
              <a:rPr lang="en-US" noProof="0"/>
              <a:t>Click to edit agenda point</a:t>
            </a:r>
          </a:p>
        </p:txBody>
      </p:sp>
      <p:sp>
        <p:nvSpPr>
          <p:cNvPr id="34" name="Text Placeholder 20">
            <a:extLst>
              <a:ext uri="{FF2B5EF4-FFF2-40B4-BE49-F238E27FC236}">
                <a16:creationId xmlns:a16="http://schemas.microsoft.com/office/drawing/2014/main" id="{946E32E3-1F89-4BDA-83FE-E707E0CC050C}"/>
              </a:ext>
            </a:extLst>
          </p:cNvPr>
          <p:cNvSpPr>
            <a:spLocks noGrp="1"/>
          </p:cNvSpPr>
          <p:nvPr>
            <p:ph type="body" sz="quarter" idx="19" hasCustomPrompt="1"/>
          </p:nvPr>
        </p:nvSpPr>
        <p:spPr bwMode="gray">
          <a:xfrm>
            <a:off x="371364" y="2412293"/>
            <a:ext cx="720000" cy="615553"/>
          </a:xfrm>
        </p:spPr>
        <p:txBody>
          <a:bodyPr wrap="square" anchor="b">
            <a:spAutoFit/>
          </a:bodyPr>
          <a:lstStyle>
            <a:lvl1pPr marL="0" indent="0" algn="ctr">
              <a:spcBef>
                <a:spcPts val="0"/>
              </a:spcBef>
              <a:buFont typeface="Arial" panose="020B0604020202020204" pitchFamily="34" charset="0"/>
              <a:buNone/>
              <a:defRPr sz="4000" b="0">
                <a:solidFill>
                  <a:schemeClr val="tx1"/>
                </a:solidFill>
              </a:defRPr>
            </a:lvl1pPr>
            <a:lvl2pPr marL="0" indent="0" algn="ctr">
              <a:spcBef>
                <a:spcPts val="0"/>
              </a:spcBef>
              <a:buFont typeface="Arial" panose="020B0604020202020204" pitchFamily="34" charset="0"/>
              <a:buNone/>
              <a:defRPr sz="4000" b="0">
                <a:solidFill>
                  <a:schemeClr val="tx1"/>
                </a:solidFill>
              </a:defRPr>
            </a:lvl2pPr>
            <a:lvl3pPr marL="0" indent="0" algn="ctr">
              <a:spcBef>
                <a:spcPts val="0"/>
              </a:spcBef>
              <a:buNone/>
              <a:defRPr sz="4000" b="0">
                <a:solidFill>
                  <a:schemeClr val="tx1"/>
                </a:solidFill>
              </a:defRPr>
            </a:lvl3pPr>
            <a:lvl4pPr marL="0" indent="0" algn="ctr">
              <a:spcBef>
                <a:spcPts val="0"/>
              </a:spcBef>
              <a:buNone/>
              <a:defRPr sz="4000" b="0">
                <a:solidFill>
                  <a:schemeClr val="tx1"/>
                </a:solidFill>
              </a:defRPr>
            </a:lvl4pPr>
            <a:lvl5pPr marL="0" indent="0" algn="ctr">
              <a:spcBef>
                <a:spcPts val="0"/>
              </a:spcBef>
              <a:buNone/>
              <a:defRPr sz="4000" b="0">
                <a:solidFill>
                  <a:schemeClr val="tx1"/>
                </a:solidFill>
              </a:defRPr>
            </a:lvl5pPr>
            <a:lvl6pPr marL="0" indent="0" algn="ctr">
              <a:spcBef>
                <a:spcPts val="0"/>
              </a:spcBef>
              <a:buNone/>
              <a:defRPr sz="4000" b="0">
                <a:solidFill>
                  <a:schemeClr val="tx1"/>
                </a:solidFill>
              </a:defRPr>
            </a:lvl6pPr>
            <a:lvl7pPr marL="0" indent="0" algn="ctr">
              <a:spcBef>
                <a:spcPts val="0"/>
              </a:spcBef>
              <a:buNone/>
              <a:defRPr sz="4000" b="0">
                <a:solidFill>
                  <a:schemeClr val="tx1"/>
                </a:solidFill>
              </a:defRPr>
            </a:lvl7pPr>
            <a:lvl8pPr marL="0" indent="0" algn="ctr">
              <a:spcBef>
                <a:spcPts val="0"/>
              </a:spcBef>
              <a:buNone/>
              <a:defRPr sz="4000" b="0">
                <a:solidFill>
                  <a:schemeClr val="tx1"/>
                </a:solidFill>
              </a:defRPr>
            </a:lvl8pPr>
            <a:lvl9pPr marL="0" indent="0" algn="ctr">
              <a:spcBef>
                <a:spcPts val="0"/>
              </a:spcBef>
              <a:buNone/>
              <a:defRPr sz="4000" b="0">
                <a:solidFill>
                  <a:schemeClr val="tx1"/>
                </a:solidFill>
              </a:defRPr>
            </a:lvl9pPr>
          </a:lstStyle>
          <a:p>
            <a:pPr lvl="0"/>
            <a:r>
              <a:rPr lang="en-US" noProof="0"/>
              <a:t>X</a:t>
            </a:r>
            <a:endParaRPr lang="en-US"/>
          </a:p>
        </p:txBody>
      </p:sp>
      <p:sp>
        <p:nvSpPr>
          <p:cNvPr id="35" name="Text Placeholder 20">
            <a:extLst>
              <a:ext uri="{FF2B5EF4-FFF2-40B4-BE49-F238E27FC236}">
                <a16:creationId xmlns:a16="http://schemas.microsoft.com/office/drawing/2014/main" id="{EE303812-5122-4658-BDB9-0FEC1C9F372D}"/>
              </a:ext>
            </a:extLst>
          </p:cNvPr>
          <p:cNvSpPr>
            <a:spLocks noGrp="1"/>
          </p:cNvSpPr>
          <p:nvPr>
            <p:ph type="body" sz="quarter" idx="20" hasCustomPrompt="1"/>
          </p:nvPr>
        </p:nvSpPr>
        <p:spPr bwMode="gray">
          <a:xfrm>
            <a:off x="1379475" y="2652609"/>
            <a:ext cx="7380000" cy="307777"/>
          </a:xfrm>
        </p:spPr>
        <p:txBody>
          <a:bodyPr anchor="b">
            <a:spAutoFit/>
          </a:bodyPr>
          <a:lstStyle>
            <a:lvl1pPr marL="0" indent="0">
              <a:spcBef>
                <a:spcPts val="0"/>
              </a:spcBef>
              <a:buFont typeface="Arial" panose="020B0604020202020204" pitchFamily="34" charset="0"/>
              <a:buNone/>
              <a:defRPr sz="2000" b="0">
                <a:solidFill>
                  <a:schemeClr val="tx1"/>
                </a:solidFill>
              </a:defRPr>
            </a:lvl1pPr>
            <a:lvl2pPr marL="0" indent="0">
              <a:spcBef>
                <a:spcPts val="0"/>
              </a:spcBef>
              <a:buFont typeface="Arial" panose="020B0604020202020204" pitchFamily="34" charset="0"/>
              <a:buNone/>
              <a:defRPr sz="2000" b="0">
                <a:solidFill>
                  <a:schemeClr val="tx1"/>
                </a:solidFill>
              </a:defRPr>
            </a:lvl2pPr>
            <a:lvl3pPr marL="0" indent="0">
              <a:spcBef>
                <a:spcPts val="0"/>
              </a:spcBef>
              <a:buNone/>
              <a:defRPr sz="2000" b="0">
                <a:solidFill>
                  <a:schemeClr val="tx1"/>
                </a:solidFill>
              </a:defRPr>
            </a:lvl3pPr>
            <a:lvl4pPr marL="0" indent="0">
              <a:spcBef>
                <a:spcPts val="0"/>
              </a:spcBef>
              <a:buNone/>
              <a:defRPr sz="2000" b="0">
                <a:solidFill>
                  <a:schemeClr val="tx1"/>
                </a:solidFill>
              </a:defRPr>
            </a:lvl4pPr>
            <a:lvl5pPr marL="0" indent="0">
              <a:spcBef>
                <a:spcPts val="0"/>
              </a:spcBef>
              <a:buNone/>
              <a:defRPr sz="2000" b="0">
                <a:solidFill>
                  <a:schemeClr val="tx1"/>
                </a:solidFill>
              </a:defRPr>
            </a:lvl5pPr>
            <a:lvl6pPr marL="0" indent="0">
              <a:spcBef>
                <a:spcPts val="0"/>
              </a:spcBef>
              <a:buNone/>
              <a:defRPr sz="2000" b="0">
                <a:solidFill>
                  <a:schemeClr val="tx1"/>
                </a:solidFill>
              </a:defRPr>
            </a:lvl6pPr>
            <a:lvl7pPr marL="0" indent="0">
              <a:spcBef>
                <a:spcPts val="0"/>
              </a:spcBef>
              <a:buNone/>
              <a:defRPr sz="2000" b="0">
                <a:solidFill>
                  <a:schemeClr val="tx1"/>
                </a:solidFill>
              </a:defRPr>
            </a:lvl7pPr>
            <a:lvl8pPr marL="0" indent="0">
              <a:spcBef>
                <a:spcPts val="0"/>
              </a:spcBef>
              <a:buNone/>
              <a:defRPr sz="2000" b="0">
                <a:solidFill>
                  <a:schemeClr val="tx1"/>
                </a:solidFill>
              </a:defRPr>
            </a:lvl8pPr>
            <a:lvl9pPr marL="0" indent="0">
              <a:spcBef>
                <a:spcPts val="0"/>
              </a:spcBef>
              <a:buNone/>
              <a:defRPr sz="2000" b="0">
                <a:solidFill>
                  <a:schemeClr val="tx1"/>
                </a:solidFill>
              </a:defRPr>
            </a:lvl9pPr>
          </a:lstStyle>
          <a:p>
            <a:pPr lvl="0"/>
            <a:r>
              <a:rPr lang="en-US" noProof="0"/>
              <a:t>Click to edit agenda point</a:t>
            </a:r>
          </a:p>
        </p:txBody>
      </p:sp>
      <p:sp>
        <p:nvSpPr>
          <p:cNvPr id="36" name="Text Placeholder 20">
            <a:extLst>
              <a:ext uri="{FF2B5EF4-FFF2-40B4-BE49-F238E27FC236}">
                <a16:creationId xmlns:a16="http://schemas.microsoft.com/office/drawing/2014/main" id="{5E1C5407-91A2-478E-9113-8A7FBCD84662}"/>
              </a:ext>
            </a:extLst>
          </p:cNvPr>
          <p:cNvSpPr>
            <a:spLocks noGrp="1"/>
          </p:cNvSpPr>
          <p:nvPr>
            <p:ph type="body" sz="quarter" idx="21" hasCustomPrompt="1"/>
          </p:nvPr>
        </p:nvSpPr>
        <p:spPr bwMode="gray">
          <a:xfrm>
            <a:off x="371364" y="3495278"/>
            <a:ext cx="720000" cy="615553"/>
          </a:xfrm>
        </p:spPr>
        <p:txBody>
          <a:bodyPr wrap="square" anchor="b">
            <a:spAutoFit/>
          </a:bodyPr>
          <a:lstStyle>
            <a:lvl1pPr marL="0" indent="0" algn="ctr">
              <a:spcBef>
                <a:spcPts val="0"/>
              </a:spcBef>
              <a:buFont typeface="Arial" panose="020B0604020202020204" pitchFamily="34" charset="0"/>
              <a:buNone/>
              <a:defRPr sz="4000" b="0">
                <a:solidFill>
                  <a:schemeClr val="tx1"/>
                </a:solidFill>
              </a:defRPr>
            </a:lvl1pPr>
            <a:lvl2pPr marL="0" indent="0" algn="ctr">
              <a:spcBef>
                <a:spcPts val="0"/>
              </a:spcBef>
              <a:buFont typeface="Arial" panose="020B0604020202020204" pitchFamily="34" charset="0"/>
              <a:buNone/>
              <a:defRPr sz="4000" b="0">
                <a:solidFill>
                  <a:schemeClr val="tx1"/>
                </a:solidFill>
              </a:defRPr>
            </a:lvl2pPr>
            <a:lvl3pPr marL="0" indent="0" algn="ctr">
              <a:spcBef>
                <a:spcPts val="0"/>
              </a:spcBef>
              <a:buNone/>
              <a:defRPr sz="4000" b="0">
                <a:solidFill>
                  <a:schemeClr val="tx1"/>
                </a:solidFill>
              </a:defRPr>
            </a:lvl3pPr>
            <a:lvl4pPr marL="0" indent="0" algn="ctr">
              <a:spcBef>
                <a:spcPts val="0"/>
              </a:spcBef>
              <a:buNone/>
              <a:defRPr sz="4000" b="0">
                <a:solidFill>
                  <a:schemeClr val="tx1"/>
                </a:solidFill>
              </a:defRPr>
            </a:lvl4pPr>
            <a:lvl5pPr marL="0" indent="0" algn="ctr">
              <a:spcBef>
                <a:spcPts val="0"/>
              </a:spcBef>
              <a:buNone/>
              <a:defRPr sz="4000" b="0">
                <a:solidFill>
                  <a:schemeClr val="tx1"/>
                </a:solidFill>
              </a:defRPr>
            </a:lvl5pPr>
            <a:lvl6pPr marL="0" indent="0" algn="ctr">
              <a:spcBef>
                <a:spcPts val="0"/>
              </a:spcBef>
              <a:buNone/>
              <a:defRPr sz="4000" b="0">
                <a:solidFill>
                  <a:schemeClr val="tx1"/>
                </a:solidFill>
              </a:defRPr>
            </a:lvl6pPr>
            <a:lvl7pPr marL="0" indent="0" algn="ctr">
              <a:spcBef>
                <a:spcPts val="0"/>
              </a:spcBef>
              <a:buNone/>
              <a:defRPr sz="4000" b="0">
                <a:solidFill>
                  <a:schemeClr val="tx1"/>
                </a:solidFill>
              </a:defRPr>
            </a:lvl7pPr>
            <a:lvl8pPr marL="0" indent="0" algn="ctr">
              <a:spcBef>
                <a:spcPts val="0"/>
              </a:spcBef>
              <a:buNone/>
              <a:defRPr sz="4000" b="0">
                <a:solidFill>
                  <a:schemeClr val="tx1"/>
                </a:solidFill>
              </a:defRPr>
            </a:lvl8pPr>
            <a:lvl9pPr marL="0" indent="0" algn="ctr">
              <a:spcBef>
                <a:spcPts val="0"/>
              </a:spcBef>
              <a:buNone/>
              <a:defRPr sz="4000" b="0">
                <a:solidFill>
                  <a:schemeClr val="tx1"/>
                </a:solidFill>
              </a:defRPr>
            </a:lvl9pPr>
          </a:lstStyle>
          <a:p>
            <a:pPr lvl="0"/>
            <a:r>
              <a:rPr lang="en-US" noProof="0"/>
              <a:t>X</a:t>
            </a:r>
            <a:endParaRPr lang="en-US"/>
          </a:p>
        </p:txBody>
      </p:sp>
      <p:sp>
        <p:nvSpPr>
          <p:cNvPr id="37" name="Text Placeholder 20">
            <a:extLst>
              <a:ext uri="{FF2B5EF4-FFF2-40B4-BE49-F238E27FC236}">
                <a16:creationId xmlns:a16="http://schemas.microsoft.com/office/drawing/2014/main" id="{6792B734-EEDF-45F1-9581-1DBD3DB7F5B9}"/>
              </a:ext>
            </a:extLst>
          </p:cNvPr>
          <p:cNvSpPr>
            <a:spLocks noGrp="1"/>
          </p:cNvSpPr>
          <p:nvPr>
            <p:ph type="body" sz="quarter" idx="22" hasCustomPrompt="1"/>
          </p:nvPr>
        </p:nvSpPr>
        <p:spPr bwMode="gray">
          <a:xfrm>
            <a:off x="1379475" y="3735594"/>
            <a:ext cx="6732000" cy="307777"/>
          </a:xfrm>
        </p:spPr>
        <p:txBody>
          <a:bodyPr anchor="b">
            <a:spAutoFit/>
          </a:bodyPr>
          <a:lstStyle>
            <a:lvl1pPr marL="0" indent="0">
              <a:spcBef>
                <a:spcPts val="0"/>
              </a:spcBef>
              <a:buFont typeface="Arial" panose="020B0604020202020204" pitchFamily="34" charset="0"/>
              <a:buNone/>
              <a:defRPr sz="2000" b="0">
                <a:solidFill>
                  <a:schemeClr val="tx1"/>
                </a:solidFill>
              </a:defRPr>
            </a:lvl1pPr>
            <a:lvl2pPr marL="0" indent="0">
              <a:spcBef>
                <a:spcPts val="0"/>
              </a:spcBef>
              <a:buFont typeface="Arial" panose="020B0604020202020204" pitchFamily="34" charset="0"/>
              <a:buNone/>
              <a:defRPr sz="2000" b="0">
                <a:solidFill>
                  <a:schemeClr val="tx1"/>
                </a:solidFill>
              </a:defRPr>
            </a:lvl2pPr>
            <a:lvl3pPr marL="0" indent="0">
              <a:spcBef>
                <a:spcPts val="0"/>
              </a:spcBef>
              <a:buNone/>
              <a:defRPr sz="2000" b="0">
                <a:solidFill>
                  <a:schemeClr val="tx1"/>
                </a:solidFill>
              </a:defRPr>
            </a:lvl3pPr>
            <a:lvl4pPr marL="0" indent="0">
              <a:spcBef>
                <a:spcPts val="0"/>
              </a:spcBef>
              <a:buNone/>
              <a:defRPr sz="2000" b="0">
                <a:solidFill>
                  <a:schemeClr val="tx1"/>
                </a:solidFill>
              </a:defRPr>
            </a:lvl4pPr>
            <a:lvl5pPr marL="0" indent="0">
              <a:spcBef>
                <a:spcPts val="0"/>
              </a:spcBef>
              <a:buNone/>
              <a:defRPr sz="2000" b="0">
                <a:solidFill>
                  <a:schemeClr val="tx1"/>
                </a:solidFill>
              </a:defRPr>
            </a:lvl5pPr>
            <a:lvl6pPr marL="0" indent="0">
              <a:spcBef>
                <a:spcPts val="0"/>
              </a:spcBef>
              <a:buNone/>
              <a:defRPr sz="2000" b="0">
                <a:solidFill>
                  <a:schemeClr val="tx1"/>
                </a:solidFill>
              </a:defRPr>
            </a:lvl6pPr>
            <a:lvl7pPr marL="0" indent="0">
              <a:spcBef>
                <a:spcPts val="0"/>
              </a:spcBef>
              <a:buNone/>
              <a:defRPr sz="2000" b="0">
                <a:solidFill>
                  <a:schemeClr val="tx1"/>
                </a:solidFill>
              </a:defRPr>
            </a:lvl7pPr>
            <a:lvl8pPr marL="0" indent="0">
              <a:spcBef>
                <a:spcPts val="0"/>
              </a:spcBef>
              <a:buNone/>
              <a:defRPr sz="2000" b="0">
                <a:solidFill>
                  <a:schemeClr val="tx1"/>
                </a:solidFill>
              </a:defRPr>
            </a:lvl8pPr>
            <a:lvl9pPr marL="0" indent="0">
              <a:spcBef>
                <a:spcPts val="0"/>
              </a:spcBef>
              <a:buNone/>
              <a:defRPr sz="2000" b="0">
                <a:solidFill>
                  <a:schemeClr val="tx1"/>
                </a:solidFill>
              </a:defRPr>
            </a:lvl9pPr>
          </a:lstStyle>
          <a:p>
            <a:pPr lvl="0"/>
            <a:r>
              <a:rPr lang="en-US" noProof="0"/>
              <a:t>Click to edit agenda point</a:t>
            </a:r>
          </a:p>
        </p:txBody>
      </p:sp>
      <p:sp>
        <p:nvSpPr>
          <p:cNvPr id="38" name="Text Placeholder 20">
            <a:extLst>
              <a:ext uri="{FF2B5EF4-FFF2-40B4-BE49-F238E27FC236}">
                <a16:creationId xmlns:a16="http://schemas.microsoft.com/office/drawing/2014/main" id="{473186BB-959B-4E1F-80EF-594C3B6DF990}"/>
              </a:ext>
            </a:extLst>
          </p:cNvPr>
          <p:cNvSpPr>
            <a:spLocks noGrp="1"/>
          </p:cNvSpPr>
          <p:nvPr>
            <p:ph type="body" sz="quarter" idx="23" hasCustomPrompt="1"/>
          </p:nvPr>
        </p:nvSpPr>
        <p:spPr bwMode="gray">
          <a:xfrm>
            <a:off x="371364" y="4578263"/>
            <a:ext cx="720000" cy="615553"/>
          </a:xfrm>
        </p:spPr>
        <p:txBody>
          <a:bodyPr wrap="square" anchor="b">
            <a:spAutoFit/>
          </a:bodyPr>
          <a:lstStyle>
            <a:lvl1pPr marL="0" indent="0" algn="ctr">
              <a:spcBef>
                <a:spcPts val="0"/>
              </a:spcBef>
              <a:buFont typeface="Arial" panose="020B0604020202020204" pitchFamily="34" charset="0"/>
              <a:buNone/>
              <a:defRPr sz="4000" b="0">
                <a:solidFill>
                  <a:schemeClr val="tx1"/>
                </a:solidFill>
              </a:defRPr>
            </a:lvl1pPr>
            <a:lvl2pPr marL="0" indent="0" algn="ctr">
              <a:spcBef>
                <a:spcPts val="0"/>
              </a:spcBef>
              <a:buFont typeface="Arial" panose="020B0604020202020204" pitchFamily="34" charset="0"/>
              <a:buNone/>
              <a:defRPr sz="4000" b="0">
                <a:solidFill>
                  <a:schemeClr val="tx1"/>
                </a:solidFill>
              </a:defRPr>
            </a:lvl2pPr>
            <a:lvl3pPr marL="0" indent="0" algn="ctr">
              <a:spcBef>
                <a:spcPts val="0"/>
              </a:spcBef>
              <a:buNone/>
              <a:defRPr sz="4000" b="0">
                <a:solidFill>
                  <a:schemeClr val="tx1"/>
                </a:solidFill>
              </a:defRPr>
            </a:lvl3pPr>
            <a:lvl4pPr marL="0" indent="0" algn="ctr">
              <a:spcBef>
                <a:spcPts val="0"/>
              </a:spcBef>
              <a:buNone/>
              <a:defRPr sz="4000" b="0">
                <a:solidFill>
                  <a:schemeClr val="tx1"/>
                </a:solidFill>
              </a:defRPr>
            </a:lvl4pPr>
            <a:lvl5pPr marL="0" indent="0" algn="ctr">
              <a:spcBef>
                <a:spcPts val="0"/>
              </a:spcBef>
              <a:buNone/>
              <a:defRPr sz="4000" b="0">
                <a:solidFill>
                  <a:schemeClr val="tx1"/>
                </a:solidFill>
              </a:defRPr>
            </a:lvl5pPr>
            <a:lvl6pPr marL="0" indent="0" algn="ctr">
              <a:spcBef>
                <a:spcPts val="0"/>
              </a:spcBef>
              <a:buNone/>
              <a:defRPr sz="4000" b="0">
                <a:solidFill>
                  <a:schemeClr val="tx1"/>
                </a:solidFill>
              </a:defRPr>
            </a:lvl6pPr>
            <a:lvl7pPr marL="0" indent="0" algn="ctr">
              <a:spcBef>
                <a:spcPts val="0"/>
              </a:spcBef>
              <a:buNone/>
              <a:defRPr sz="4000" b="0">
                <a:solidFill>
                  <a:schemeClr val="tx1"/>
                </a:solidFill>
              </a:defRPr>
            </a:lvl7pPr>
            <a:lvl8pPr marL="0" indent="0" algn="ctr">
              <a:spcBef>
                <a:spcPts val="0"/>
              </a:spcBef>
              <a:buNone/>
              <a:defRPr sz="4000" b="0">
                <a:solidFill>
                  <a:schemeClr val="tx1"/>
                </a:solidFill>
              </a:defRPr>
            </a:lvl8pPr>
            <a:lvl9pPr marL="0" indent="0" algn="ctr">
              <a:spcBef>
                <a:spcPts val="0"/>
              </a:spcBef>
              <a:buNone/>
              <a:defRPr sz="4000" b="0">
                <a:solidFill>
                  <a:schemeClr val="tx1"/>
                </a:solidFill>
              </a:defRPr>
            </a:lvl9pPr>
          </a:lstStyle>
          <a:p>
            <a:pPr lvl="0"/>
            <a:r>
              <a:rPr lang="en-US" noProof="0"/>
              <a:t>X</a:t>
            </a:r>
            <a:endParaRPr lang="en-US"/>
          </a:p>
        </p:txBody>
      </p:sp>
      <p:sp>
        <p:nvSpPr>
          <p:cNvPr id="39" name="Text Placeholder 20">
            <a:extLst>
              <a:ext uri="{FF2B5EF4-FFF2-40B4-BE49-F238E27FC236}">
                <a16:creationId xmlns:a16="http://schemas.microsoft.com/office/drawing/2014/main" id="{D177D037-70A4-4DFB-A9A4-E91C196286E6}"/>
              </a:ext>
            </a:extLst>
          </p:cNvPr>
          <p:cNvSpPr>
            <a:spLocks noGrp="1"/>
          </p:cNvSpPr>
          <p:nvPr>
            <p:ph type="body" sz="quarter" idx="24" hasCustomPrompt="1"/>
          </p:nvPr>
        </p:nvSpPr>
        <p:spPr bwMode="gray">
          <a:xfrm>
            <a:off x="1379475" y="4818579"/>
            <a:ext cx="6120000" cy="307777"/>
          </a:xfrm>
        </p:spPr>
        <p:txBody>
          <a:bodyPr anchor="b">
            <a:spAutoFit/>
          </a:bodyPr>
          <a:lstStyle>
            <a:lvl1pPr marL="0" indent="0">
              <a:spcBef>
                <a:spcPts val="0"/>
              </a:spcBef>
              <a:buFont typeface="Arial" panose="020B0604020202020204" pitchFamily="34" charset="0"/>
              <a:buNone/>
              <a:defRPr sz="2000" b="0">
                <a:solidFill>
                  <a:schemeClr val="tx1"/>
                </a:solidFill>
              </a:defRPr>
            </a:lvl1pPr>
            <a:lvl2pPr marL="0" indent="0">
              <a:spcBef>
                <a:spcPts val="0"/>
              </a:spcBef>
              <a:buFont typeface="Arial" panose="020B0604020202020204" pitchFamily="34" charset="0"/>
              <a:buNone/>
              <a:defRPr sz="2000" b="0">
                <a:solidFill>
                  <a:schemeClr val="tx1"/>
                </a:solidFill>
              </a:defRPr>
            </a:lvl2pPr>
            <a:lvl3pPr marL="0" indent="0">
              <a:spcBef>
                <a:spcPts val="0"/>
              </a:spcBef>
              <a:buNone/>
              <a:defRPr sz="2000" b="0">
                <a:solidFill>
                  <a:schemeClr val="tx1"/>
                </a:solidFill>
              </a:defRPr>
            </a:lvl3pPr>
            <a:lvl4pPr marL="0" indent="0">
              <a:spcBef>
                <a:spcPts val="0"/>
              </a:spcBef>
              <a:buNone/>
              <a:defRPr sz="2000" b="0">
                <a:solidFill>
                  <a:schemeClr val="tx1"/>
                </a:solidFill>
              </a:defRPr>
            </a:lvl4pPr>
            <a:lvl5pPr marL="0" indent="0">
              <a:spcBef>
                <a:spcPts val="0"/>
              </a:spcBef>
              <a:buNone/>
              <a:defRPr sz="2000" b="0">
                <a:solidFill>
                  <a:schemeClr val="tx1"/>
                </a:solidFill>
              </a:defRPr>
            </a:lvl5pPr>
            <a:lvl6pPr marL="0" indent="0">
              <a:spcBef>
                <a:spcPts val="0"/>
              </a:spcBef>
              <a:buNone/>
              <a:defRPr sz="2000" b="0">
                <a:solidFill>
                  <a:schemeClr val="tx1"/>
                </a:solidFill>
              </a:defRPr>
            </a:lvl6pPr>
            <a:lvl7pPr marL="0" indent="0">
              <a:spcBef>
                <a:spcPts val="0"/>
              </a:spcBef>
              <a:buNone/>
              <a:defRPr sz="2000" b="0">
                <a:solidFill>
                  <a:schemeClr val="tx1"/>
                </a:solidFill>
              </a:defRPr>
            </a:lvl7pPr>
            <a:lvl8pPr marL="0" indent="0">
              <a:spcBef>
                <a:spcPts val="0"/>
              </a:spcBef>
              <a:buNone/>
              <a:defRPr sz="2000" b="0">
                <a:solidFill>
                  <a:schemeClr val="tx1"/>
                </a:solidFill>
              </a:defRPr>
            </a:lvl8pPr>
            <a:lvl9pPr marL="0" indent="0">
              <a:spcBef>
                <a:spcPts val="0"/>
              </a:spcBef>
              <a:buNone/>
              <a:defRPr sz="2000" b="0">
                <a:solidFill>
                  <a:schemeClr val="tx1"/>
                </a:solidFill>
              </a:defRPr>
            </a:lvl9pPr>
          </a:lstStyle>
          <a:p>
            <a:pPr lvl="0"/>
            <a:r>
              <a:rPr lang="en-US" noProof="0"/>
              <a:t>Click to edit agenda point</a:t>
            </a:r>
          </a:p>
        </p:txBody>
      </p:sp>
      <p:sp>
        <p:nvSpPr>
          <p:cNvPr id="40" name="Text Placeholder 20">
            <a:extLst>
              <a:ext uri="{FF2B5EF4-FFF2-40B4-BE49-F238E27FC236}">
                <a16:creationId xmlns:a16="http://schemas.microsoft.com/office/drawing/2014/main" id="{FD51EB4A-A334-4638-A6B7-10CE048CE589}"/>
              </a:ext>
            </a:extLst>
          </p:cNvPr>
          <p:cNvSpPr>
            <a:spLocks noGrp="1"/>
          </p:cNvSpPr>
          <p:nvPr>
            <p:ph type="body" sz="quarter" idx="25" hasCustomPrompt="1"/>
          </p:nvPr>
        </p:nvSpPr>
        <p:spPr bwMode="gray">
          <a:xfrm>
            <a:off x="371364" y="5661248"/>
            <a:ext cx="720000" cy="615553"/>
          </a:xfrm>
        </p:spPr>
        <p:txBody>
          <a:bodyPr wrap="square" anchor="b">
            <a:spAutoFit/>
          </a:bodyPr>
          <a:lstStyle>
            <a:lvl1pPr marL="0" indent="0" algn="ctr">
              <a:spcBef>
                <a:spcPts val="0"/>
              </a:spcBef>
              <a:buFont typeface="Arial" panose="020B0604020202020204" pitchFamily="34" charset="0"/>
              <a:buNone/>
              <a:defRPr sz="4000" b="0">
                <a:solidFill>
                  <a:schemeClr val="tx1"/>
                </a:solidFill>
              </a:defRPr>
            </a:lvl1pPr>
            <a:lvl2pPr marL="0" indent="0" algn="ctr">
              <a:spcBef>
                <a:spcPts val="0"/>
              </a:spcBef>
              <a:buFont typeface="Arial" panose="020B0604020202020204" pitchFamily="34" charset="0"/>
              <a:buNone/>
              <a:defRPr sz="4000" b="0">
                <a:solidFill>
                  <a:schemeClr val="tx1"/>
                </a:solidFill>
              </a:defRPr>
            </a:lvl2pPr>
            <a:lvl3pPr marL="0" indent="0" algn="ctr">
              <a:spcBef>
                <a:spcPts val="0"/>
              </a:spcBef>
              <a:buNone/>
              <a:defRPr sz="4000" b="0">
                <a:solidFill>
                  <a:schemeClr val="tx1"/>
                </a:solidFill>
              </a:defRPr>
            </a:lvl3pPr>
            <a:lvl4pPr marL="0" indent="0" algn="ctr">
              <a:spcBef>
                <a:spcPts val="0"/>
              </a:spcBef>
              <a:buNone/>
              <a:defRPr sz="4000" b="0">
                <a:solidFill>
                  <a:schemeClr val="tx1"/>
                </a:solidFill>
              </a:defRPr>
            </a:lvl4pPr>
            <a:lvl5pPr marL="0" indent="0" algn="ctr">
              <a:spcBef>
                <a:spcPts val="0"/>
              </a:spcBef>
              <a:buNone/>
              <a:defRPr sz="4000" b="0">
                <a:solidFill>
                  <a:schemeClr val="tx1"/>
                </a:solidFill>
              </a:defRPr>
            </a:lvl5pPr>
            <a:lvl6pPr marL="0" indent="0" algn="ctr">
              <a:spcBef>
                <a:spcPts val="0"/>
              </a:spcBef>
              <a:buNone/>
              <a:defRPr sz="4000" b="0">
                <a:solidFill>
                  <a:schemeClr val="tx1"/>
                </a:solidFill>
              </a:defRPr>
            </a:lvl6pPr>
            <a:lvl7pPr marL="0" indent="0" algn="ctr">
              <a:spcBef>
                <a:spcPts val="0"/>
              </a:spcBef>
              <a:buNone/>
              <a:defRPr sz="4000" b="0">
                <a:solidFill>
                  <a:schemeClr val="tx1"/>
                </a:solidFill>
              </a:defRPr>
            </a:lvl7pPr>
            <a:lvl8pPr marL="0" indent="0" algn="ctr">
              <a:spcBef>
                <a:spcPts val="0"/>
              </a:spcBef>
              <a:buNone/>
              <a:defRPr sz="4000" b="0">
                <a:solidFill>
                  <a:schemeClr val="tx1"/>
                </a:solidFill>
              </a:defRPr>
            </a:lvl8pPr>
            <a:lvl9pPr marL="0" indent="0" algn="ctr">
              <a:spcBef>
                <a:spcPts val="0"/>
              </a:spcBef>
              <a:buNone/>
              <a:defRPr sz="4000" b="0">
                <a:solidFill>
                  <a:schemeClr val="tx1"/>
                </a:solidFill>
              </a:defRPr>
            </a:lvl9pPr>
          </a:lstStyle>
          <a:p>
            <a:pPr lvl="0"/>
            <a:r>
              <a:rPr lang="en-US" noProof="0"/>
              <a:t>X</a:t>
            </a:r>
            <a:endParaRPr lang="en-US"/>
          </a:p>
        </p:txBody>
      </p:sp>
      <p:sp>
        <p:nvSpPr>
          <p:cNvPr id="41" name="Text Placeholder 20">
            <a:extLst>
              <a:ext uri="{FF2B5EF4-FFF2-40B4-BE49-F238E27FC236}">
                <a16:creationId xmlns:a16="http://schemas.microsoft.com/office/drawing/2014/main" id="{E0D44910-27C7-4616-95EE-F2605B0606A1}"/>
              </a:ext>
            </a:extLst>
          </p:cNvPr>
          <p:cNvSpPr>
            <a:spLocks noGrp="1"/>
          </p:cNvSpPr>
          <p:nvPr>
            <p:ph type="body" sz="quarter" idx="26" hasCustomPrompt="1"/>
          </p:nvPr>
        </p:nvSpPr>
        <p:spPr bwMode="gray">
          <a:xfrm>
            <a:off x="1379475" y="5901564"/>
            <a:ext cx="5472000" cy="307777"/>
          </a:xfrm>
        </p:spPr>
        <p:txBody>
          <a:bodyPr anchor="b">
            <a:spAutoFit/>
          </a:bodyPr>
          <a:lstStyle>
            <a:lvl1pPr marL="0" indent="0">
              <a:spcBef>
                <a:spcPts val="0"/>
              </a:spcBef>
              <a:buFont typeface="Arial" panose="020B0604020202020204" pitchFamily="34" charset="0"/>
              <a:buNone/>
              <a:defRPr sz="2000" b="0">
                <a:solidFill>
                  <a:schemeClr val="tx1"/>
                </a:solidFill>
              </a:defRPr>
            </a:lvl1pPr>
            <a:lvl2pPr marL="0" indent="0">
              <a:spcBef>
                <a:spcPts val="0"/>
              </a:spcBef>
              <a:buFont typeface="Arial" panose="020B0604020202020204" pitchFamily="34" charset="0"/>
              <a:buNone/>
              <a:defRPr sz="2000" b="0">
                <a:solidFill>
                  <a:schemeClr val="tx1"/>
                </a:solidFill>
              </a:defRPr>
            </a:lvl2pPr>
            <a:lvl3pPr marL="0" indent="0">
              <a:spcBef>
                <a:spcPts val="0"/>
              </a:spcBef>
              <a:buNone/>
              <a:defRPr sz="2000" b="0">
                <a:solidFill>
                  <a:schemeClr val="tx1"/>
                </a:solidFill>
              </a:defRPr>
            </a:lvl3pPr>
            <a:lvl4pPr marL="0" indent="0">
              <a:spcBef>
                <a:spcPts val="0"/>
              </a:spcBef>
              <a:buNone/>
              <a:defRPr sz="2000" b="0">
                <a:solidFill>
                  <a:schemeClr val="tx1"/>
                </a:solidFill>
              </a:defRPr>
            </a:lvl4pPr>
            <a:lvl5pPr marL="0" indent="0">
              <a:spcBef>
                <a:spcPts val="0"/>
              </a:spcBef>
              <a:buNone/>
              <a:defRPr sz="2000" b="0">
                <a:solidFill>
                  <a:schemeClr val="tx1"/>
                </a:solidFill>
              </a:defRPr>
            </a:lvl5pPr>
            <a:lvl6pPr marL="0" indent="0">
              <a:spcBef>
                <a:spcPts val="0"/>
              </a:spcBef>
              <a:buNone/>
              <a:defRPr sz="2000" b="0">
                <a:solidFill>
                  <a:schemeClr val="tx1"/>
                </a:solidFill>
              </a:defRPr>
            </a:lvl6pPr>
            <a:lvl7pPr marL="0" indent="0">
              <a:spcBef>
                <a:spcPts val="0"/>
              </a:spcBef>
              <a:buNone/>
              <a:defRPr sz="2000" b="0">
                <a:solidFill>
                  <a:schemeClr val="tx1"/>
                </a:solidFill>
              </a:defRPr>
            </a:lvl7pPr>
            <a:lvl8pPr marL="0" indent="0">
              <a:spcBef>
                <a:spcPts val="0"/>
              </a:spcBef>
              <a:buNone/>
              <a:defRPr sz="2000" b="0">
                <a:solidFill>
                  <a:schemeClr val="tx1"/>
                </a:solidFill>
              </a:defRPr>
            </a:lvl8pPr>
            <a:lvl9pPr marL="0" indent="0">
              <a:spcBef>
                <a:spcPts val="0"/>
              </a:spcBef>
              <a:buNone/>
              <a:defRPr sz="2000" b="0">
                <a:solidFill>
                  <a:schemeClr val="tx1"/>
                </a:solidFill>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noProof="0"/>
              <a:t>Click to edit agenda point</a:t>
            </a:r>
          </a:p>
        </p:txBody>
      </p:sp>
    </p:spTree>
    <p:extLst>
      <p:ext uri="{BB962C8B-B14F-4D97-AF65-F5344CB8AC3E}">
        <p14:creationId xmlns:p14="http://schemas.microsoft.com/office/powerpoint/2010/main" val="18338383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 Contact 01">
    <p:bg bwMode="gray">
      <p:bgPr>
        <a:solidFill>
          <a:schemeClr val="accent1"/>
        </a:solidFill>
        <a:effectLst/>
      </p:bgPr>
    </p:bg>
    <p:spTree>
      <p:nvGrpSpPr>
        <p:cNvPr id="1" name=""/>
        <p:cNvGrpSpPr/>
        <p:nvPr/>
      </p:nvGrpSpPr>
      <p:grpSpPr>
        <a:xfrm>
          <a:off x="0" y="0"/>
          <a:ext cx="0" cy="0"/>
          <a:chOff x="0" y="0"/>
          <a:chExt cx="0" cy="0"/>
        </a:xfrm>
      </p:grpSpPr>
      <p:sp>
        <p:nvSpPr>
          <p:cNvPr id="17" name="Freihandform: Form 16">
            <a:extLst>
              <a:ext uri="{FF2B5EF4-FFF2-40B4-BE49-F238E27FC236}">
                <a16:creationId xmlns:a16="http://schemas.microsoft.com/office/drawing/2014/main" id="{5430C4BB-CF11-4C7F-8386-7807FB896ED7}"/>
              </a:ext>
            </a:extLst>
          </p:cNvPr>
          <p:cNvSpPr/>
          <p:nvPr userDrawn="1"/>
        </p:nvSpPr>
        <p:spPr bwMode="gray">
          <a:xfrm>
            <a:off x="8442946" y="345423"/>
            <a:ext cx="3749054" cy="6512578"/>
          </a:xfrm>
          <a:custGeom>
            <a:avLst/>
            <a:gdLst>
              <a:gd name="connsiteX0" fmla="*/ 3749054 w 3749054"/>
              <a:gd name="connsiteY0" fmla="*/ 0 h 6512578"/>
              <a:gd name="connsiteX1" fmla="*/ 3749054 w 3749054"/>
              <a:gd name="connsiteY1" fmla="*/ 6512566 h 6512578"/>
              <a:gd name="connsiteX2" fmla="*/ 2012707 w 3749054"/>
              <a:gd name="connsiteY2" fmla="*/ 6512566 h 6512578"/>
              <a:gd name="connsiteX3" fmla="*/ 2012700 w 3749054"/>
              <a:gd name="connsiteY3" fmla="*/ 6512578 h 6512578"/>
              <a:gd name="connsiteX4" fmla="*/ 0 w 3749054"/>
              <a:gd name="connsiteY4" fmla="*/ 6512578 h 6512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9054" h="6512578">
                <a:moveTo>
                  <a:pt x="3749054" y="0"/>
                </a:moveTo>
                <a:lnTo>
                  <a:pt x="3749054" y="6512566"/>
                </a:lnTo>
                <a:lnTo>
                  <a:pt x="2012707" y="6512566"/>
                </a:lnTo>
                <a:lnTo>
                  <a:pt x="2012700" y="6512578"/>
                </a:lnTo>
                <a:lnTo>
                  <a:pt x="0" y="651257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noAutofit/>
          </a:bodyPr>
          <a:lstStyle/>
          <a:p>
            <a:pPr marL="216000" indent="-216000" algn="l">
              <a:spcBef>
                <a:spcPts val="600"/>
              </a:spcBef>
              <a:buFont typeface="Symbol" panose="05050102010706020507" pitchFamily="18" charset="2"/>
              <a:buChar char="-"/>
            </a:pPr>
            <a:endParaRPr lang="en-US" err="1"/>
          </a:p>
        </p:txBody>
      </p:sp>
      <p:graphicFrame>
        <p:nvGraphicFramePr>
          <p:cNvPr id="8" name="Object 7" hidden="1">
            <a:extLst>
              <a:ext uri="{FF2B5EF4-FFF2-40B4-BE49-F238E27FC236}">
                <a16:creationId xmlns:a16="http://schemas.microsoft.com/office/drawing/2014/main" id="{3CFBBCEB-FE8E-40F5-B7B1-F22FBC1A7D9F}"/>
              </a:ext>
            </a:extLst>
          </p:cNvPr>
          <p:cNvGraphicFramePr>
            <a:graphicFrameLocks noChangeAspect="1"/>
          </p:cNvGraphicFramePr>
          <p:nvPr userDrawn="1">
            <p:custDataLst>
              <p:tags r:id="rId1"/>
            </p:custDataLst>
            <p:extLst>
              <p:ext uri="{D42A27DB-BD31-4B8C-83A1-F6EECF244321}">
                <p14:modId xmlns:p14="http://schemas.microsoft.com/office/powerpoint/2010/main" val="12657745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ct 7" hidden="1">
                        <a:extLst>
                          <a:ext uri="{FF2B5EF4-FFF2-40B4-BE49-F238E27FC236}">
                            <a16:creationId xmlns:a16="http://schemas.microsoft.com/office/drawing/2014/main" id="{3CFBBCEB-FE8E-40F5-B7B1-F22FBC1A7D9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1" name="Aurubis Logo">
            <a:extLst>
              <a:ext uri="{FF2B5EF4-FFF2-40B4-BE49-F238E27FC236}">
                <a16:creationId xmlns:a16="http://schemas.microsoft.com/office/drawing/2014/main" id="{02022F9A-6FF7-46C7-A5B5-BCE6AFB2CA8D}"/>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bwMode="gray">
          <a:xfrm>
            <a:off x="9534878" y="6062539"/>
            <a:ext cx="2285758" cy="356400"/>
          </a:xfrm>
          <a:prstGeom prst="rect">
            <a:avLst/>
          </a:prstGeom>
        </p:spPr>
      </p:pic>
      <p:sp>
        <p:nvSpPr>
          <p:cNvPr id="2" name="Title 1">
            <a:extLst>
              <a:ext uri="{FF2B5EF4-FFF2-40B4-BE49-F238E27FC236}">
                <a16:creationId xmlns:a16="http://schemas.microsoft.com/office/drawing/2014/main" id="{84599D9E-6761-4854-AD52-23C133492592}"/>
              </a:ext>
            </a:extLst>
          </p:cNvPr>
          <p:cNvSpPr>
            <a:spLocks noGrp="1"/>
          </p:cNvSpPr>
          <p:nvPr>
            <p:ph type="title" hasCustomPrompt="1"/>
          </p:nvPr>
        </p:nvSpPr>
        <p:spPr bwMode="gray">
          <a:xfrm>
            <a:off x="587388" y="1037870"/>
            <a:ext cx="7560000" cy="492443"/>
          </a:xfrm>
        </p:spPr>
        <p:txBody>
          <a:bodyPr vert="horz" anchor="t" anchorCtr="0"/>
          <a:lstStyle>
            <a:lvl1pPr>
              <a:lnSpc>
                <a:spcPct val="100000"/>
              </a:lnSpc>
              <a:defRPr sz="3200">
                <a:solidFill>
                  <a:schemeClr val="bg1"/>
                </a:solidFill>
              </a:defRPr>
            </a:lvl1pPr>
          </a:lstStyle>
          <a:p>
            <a:r>
              <a:rPr lang="en-US"/>
              <a:t>Click to edit Contact</a:t>
            </a:r>
          </a:p>
        </p:txBody>
      </p:sp>
      <p:sp>
        <p:nvSpPr>
          <p:cNvPr id="14" name="Rechteck 36">
            <a:extLst>
              <a:ext uri="{FF2B5EF4-FFF2-40B4-BE49-F238E27FC236}">
                <a16:creationId xmlns:a16="http://schemas.microsoft.com/office/drawing/2014/main" id="{884603BB-A1D6-46A9-900C-B7FDF1289D3E}"/>
              </a:ext>
            </a:extLst>
          </p:cNvPr>
          <p:cNvSpPr/>
          <p:nvPr userDrawn="1"/>
        </p:nvSpPr>
        <p:spPr bwMode="gray">
          <a:xfrm>
            <a:off x="587388" y="3932278"/>
            <a:ext cx="720000" cy="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12" name="Subpoints">
            <a:extLst>
              <a:ext uri="{FF2B5EF4-FFF2-40B4-BE49-F238E27FC236}">
                <a16:creationId xmlns:a16="http://schemas.microsoft.com/office/drawing/2014/main" id="{15524D34-2D67-4F0A-A88D-8011442FE8A2}"/>
              </a:ext>
            </a:extLst>
          </p:cNvPr>
          <p:cNvSpPr>
            <a:spLocks noGrp="1"/>
          </p:cNvSpPr>
          <p:nvPr>
            <p:ph type="body" sz="quarter" idx="17" hasCustomPrompt="1"/>
          </p:nvPr>
        </p:nvSpPr>
        <p:spPr bwMode="gray">
          <a:xfrm>
            <a:off x="587388" y="4256314"/>
            <a:ext cx="7560000" cy="276999"/>
          </a:xfrm>
        </p:spPr>
        <p:txBody>
          <a:bodyPr>
            <a:spAutoFit/>
          </a:bodyPr>
          <a:lstStyle>
            <a:lvl1pPr marL="0" indent="0">
              <a:spcBef>
                <a:spcPts val="0"/>
              </a:spcBef>
              <a:buClr>
                <a:schemeClr val="accent1"/>
              </a:buClr>
              <a:buFont typeface="Yu Gothic" panose="020B0400000000000000" pitchFamily="34" charset="-128"/>
              <a:buNone/>
              <a:defRPr sz="1800" b="1">
                <a:solidFill>
                  <a:schemeClr val="bg1"/>
                </a:solidFill>
              </a:defRPr>
            </a:lvl1pPr>
            <a:lvl2pPr marL="216000" indent="-216000">
              <a:spcBef>
                <a:spcPts val="600"/>
              </a:spcBef>
              <a:buClr>
                <a:schemeClr val="accent1"/>
              </a:buClr>
              <a:buFont typeface="Yu Gothic" panose="020B0400000000000000" pitchFamily="34" charset="-128"/>
              <a:buChar char="»"/>
              <a:defRPr sz="2000" b="0">
                <a:solidFill>
                  <a:schemeClr val="tx1"/>
                </a:solidFill>
              </a:defRPr>
            </a:lvl2pPr>
            <a:lvl3pPr marL="216000" indent="-216000">
              <a:spcBef>
                <a:spcPts val="600"/>
              </a:spcBef>
              <a:buClr>
                <a:schemeClr val="accent1"/>
              </a:buClr>
              <a:buFont typeface="Yu Gothic" panose="020B0400000000000000" pitchFamily="34" charset="-128"/>
              <a:buChar char="»"/>
              <a:defRPr sz="2000" b="0">
                <a:solidFill>
                  <a:schemeClr val="tx1"/>
                </a:solidFill>
              </a:defRPr>
            </a:lvl3pPr>
            <a:lvl4pPr marL="216000" indent="-216000">
              <a:spcBef>
                <a:spcPts val="600"/>
              </a:spcBef>
              <a:buClr>
                <a:schemeClr val="accent1"/>
              </a:buClr>
              <a:buFont typeface="Yu Gothic" panose="020B0400000000000000" pitchFamily="34" charset="-128"/>
              <a:buChar char="»"/>
              <a:defRPr sz="2000" b="0">
                <a:solidFill>
                  <a:schemeClr val="tx1"/>
                </a:solidFill>
              </a:defRPr>
            </a:lvl4pPr>
            <a:lvl5pPr marL="216000" indent="-216000">
              <a:spcBef>
                <a:spcPts val="600"/>
              </a:spcBef>
              <a:buClr>
                <a:schemeClr val="accent1"/>
              </a:buClr>
              <a:buFont typeface="Yu Gothic" panose="020B0400000000000000" pitchFamily="34" charset="-128"/>
              <a:buChar char="»"/>
              <a:defRPr sz="2000" b="0">
                <a:solidFill>
                  <a:schemeClr val="tx1"/>
                </a:solidFill>
              </a:defRPr>
            </a:lvl5pPr>
            <a:lvl6pPr marL="216000" indent="-216000">
              <a:spcBef>
                <a:spcPts val="600"/>
              </a:spcBef>
              <a:buClr>
                <a:schemeClr val="accent1"/>
              </a:buClr>
              <a:buFont typeface="Yu Gothic" panose="020B0400000000000000" pitchFamily="34" charset="-128"/>
              <a:buChar char="»"/>
              <a:defRPr sz="2000" b="0">
                <a:solidFill>
                  <a:schemeClr val="tx1"/>
                </a:solidFill>
              </a:defRPr>
            </a:lvl6pPr>
            <a:lvl7pPr marL="216000" indent="-216000">
              <a:spcBef>
                <a:spcPts val="600"/>
              </a:spcBef>
              <a:buClr>
                <a:schemeClr val="accent1"/>
              </a:buClr>
              <a:buFont typeface="Yu Gothic" panose="020B0400000000000000" pitchFamily="34" charset="-128"/>
              <a:buChar char="»"/>
              <a:defRPr sz="2000" b="0">
                <a:solidFill>
                  <a:schemeClr val="tx1"/>
                </a:solidFill>
              </a:defRPr>
            </a:lvl7pPr>
            <a:lvl8pPr marL="216000" indent="-216000">
              <a:spcBef>
                <a:spcPts val="600"/>
              </a:spcBef>
              <a:buClr>
                <a:schemeClr val="accent1"/>
              </a:buClr>
              <a:buFont typeface="Yu Gothic" panose="020B0400000000000000" pitchFamily="34" charset="-128"/>
              <a:buChar char="»"/>
              <a:defRPr sz="2000" b="0">
                <a:solidFill>
                  <a:schemeClr val="tx1"/>
                </a:solidFill>
              </a:defRPr>
            </a:lvl8pPr>
            <a:lvl9pPr marL="216000" indent="-216000">
              <a:spcBef>
                <a:spcPts val="600"/>
              </a:spcBef>
              <a:buClr>
                <a:schemeClr val="accent1"/>
              </a:buClr>
              <a:buFont typeface="Yu Gothic" panose="020B0400000000000000" pitchFamily="34" charset="-128"/>
              <a:buChar char="»"/>
              <a:defRPr sz="2000" b="0">
                <a:solidFill>
                  <a:schemeClr val="tx1"/>
                </a:solidFill>
              </a:defRPr>
            </a:lvl9pPr>
          </a:lstStyle>
          <a:p>
            <a:pPr lvl="0"/>
            <a:r>
              <a:rPr lang="en-US" noProof="0"/>
              <a:t>Click to edit Name Surname</a:t>
            </a:r>
          </a:p>
        </p:txBody>
      </p:sp>
      <p:sp>
        <p:nvSpPr>
          <p:cNvPr id="18" name="Subpoints">
            <a:extLst>
              <a:ext uri="{FF2B5EF4-FFF2-40B4-BE49-F238E27FC236}">
                <a16:creationId xmlns:a16="http://schemas.microsoft.com/office/drawing/2014/main" id="{9B76673C-6E09-4439-B261-7721F9CCFA2B}"/>
              </a:ext>
            </a:extLst>
          </p:cNvPr>
          <p:cNvSpPr>
            <a:spLocks noGrp="1"/>
          </p:cNvSpPr>
          <p:nvPr>
            <p:ph type="body" sz="quarter" idx="18" hasCustomPrompt="1"/>
          </p:nvPr>
        </p:nvSpPr>
        <p:spPr bwMode="gray">
          <a:xfrm>
            <a:off x="587388" y="4605480"/>
            <a:ext cx="7560000" cy="276999"/>
          </a:xfrm>
        </p:spPr>
        <p:txBody>
          <a:bodyPr>
            <a:spAutoFit/>
          </a:bodyPr>
          <a:lstStyle>
            <a:lvl1pPr marL="0" indent="0">
              <a:spcBef>
                <a:spcPts val="0"/>
              </a:spcBef>
              <a:buClr>
                <a:schemeClr val="accent1"/>
              </a:buClr>
              <a:buFont typeface="Yu Gothic" panose="020B0400000000000000" pitchFamily="34" charset="-128"/>
              <a:buNone/>
              <a:defRPr sz="1800" b="0">
                <a:solidFill>
                  <a:schemeClr val="bg1"/>
                </a:solidFill>
              </a:defRPr>
            </a:lvl1pPr>
            <a:lvl2pPr marL="216000" indent="-216000">
              <a:spcBef>
                <a:spcPts val="600"/>
              </a:spcBef>
              <a:buClr>
                <a:schemeClr val="accent1"/>
              </a:buClr>
              <a:buFont typeface="Yu Gothic" panose="020B0400000000000000" pitchFamily="34" charset="-128"/>
              <a:buChar char="»"/>
              <a:defRPr sz="2000" b="0">
                <a:solidFill>
                  <a:schemeClr val="tx1"/>
                </a:solidFill>
              </a:defRPr>
            </a:lvl2pPr>
            <a:lvl3pPr marL="216000" indent="-216000">
              <a:spcBef>
                <a:spcPts val="600"/>
              </a:spcBef>
              <a:buClr>
                <a:schemeClr val="accent1"/>
              </a:buClr>
              <a:buFont typeface="Yu Gothic" panose="020B0400000000000000" pitchFamily="34" charset="-128"/>
              <a:buChar char="»"/>
              <a:defRPr sz="2000" b="0">
                <a:solidFill>
                  <a:schemeClr val="tx1"/>
                </a:solidFill>
              </a:defRPr>
            </a:lvl3pPr>
            <a:lvl4pPr marL="216000" indent="-216000">
              <a:spcBef>
                <a:spcPts val="600"/>
              </a:spcBef>
              <a:buClr>
                <a:schemeClr val="accent1"/>
              </a:buClr>
              <a:buFont typeface="Yu Gothic" panose="020B0400000000000000" pitchFamily="34" charset="-128"/>
              <a:buChar char="»"/>
              <a:defRPr sz="2000" b="0">
                <a:solidFill>
                  <a:schemeClr val="tx1"/>
                </a:solidFill>
              </a:defRPr>
            </a:lvl4pPr>
            <a:lvl5pPr marL="216000" indent="-216000">
              <a:spcBef>
                <a:spcPts val="600"/>
              </a:spcBef>
              <a:buClr>
                <a:schemeClr val="accent1"/>
              </a:buClr>
              <a:buFont typeface="Yu Gothic" panose="020B0400000000000000" pitchFamily="34" charset="-128"/>
              <a:buChar char="»"/>
              <a:defRPr sz="2000" b="0">
                <a:solidFill>
                  <a:schemeClr val="tx1"/>
                </a:solidFill>
              </a:defRPr>
            </a:lvl5pPr>
            <a:lvl6pPr marL="216000" indent="-216000">
              <a:spcBef>
                <a:spcPts val="600"/>
              </a:spcBef>
              <a:buClr>
                <a:schemeClr val="accent1"/>
              </a:buClr>
              <a:buFont typeface="Yu Gothic" panose="020B0400000000000000" pitchFamily="34" charset="-128"/>
              <a:buChar char="»"/>
              <a:defRPr sz="2000" b="0">
                <a:solidFill>
                  <a:schemeClr val="tx1"/>
                </a:solidFill>
              </a:defRPr>
            </a:lvl6pPr>
            <a:lvl7pPr marL="216000" indent="-216000">
              <a:spcBef>
                <a:spcPts val="600"/>
              </a:spcBef>
              <a:buClr>
                <a:schemeClr val="accent1"/>
              </a:buClr>
              <a:buFont typeface="Yu Gothic" panose="020B0400000000000000" pitchFamily="34" charset="-128"/>
              <a:buChar char="»"/>
              <a:defRPr sz="2000" b="0">
                <a:solidFill>
                  <a:schemeClr val="tx1"/>
                </a:solidFill>
              </a:defRPr>
            </a:lvl7pPr>
            <a:lvl8pPr marL="216000" indent="-216000">
              <a:spcBef>
                <a:spcPts val="600"/>
              </a:spcBef>
              <a:buClr>
                <a:schemeClr val="accent1"/>
              </a:buClr>
              <a:buFont typeface="Yu Gothic" panose="020B0400000000000000" pitchFamily="34" charset="-128"/>
              <a:buChar char="»"/>
              <a:defRPr sz="2000" b="0">
                <a:solidFill>
                  <a:schemeClr val="tx1"/>
                </a:solidFill>
              </a:defRPr>
            </a:lvl8pPr>
            <a:lvl9pPr marL="216000" indent="-216000">
              <a:spcBef>
                <a:spcPts val="600"/>
              </a:spcBef>
              <a:buClr>
                <a:schemeClr val="accent1"/>
              </a:buClr>
              <a:buFont typeface="Yu Gothic" panose="020B0400000000000000" pitchFamily="34" charset="-128"/>
              <a:buChar char="»"/>
              <a:defRPr sz="2000" b="0">
                <a:solidFill>
                  <a:schemeClr val="tx1"/>
                </a:solidFill>
              </a:defRPr>
            </a:lvl9pPr>
          </a:lstStyle>
          <a:p>
            <a:pPr lvl="0"/>
            <a:r>
              <a:rPr lang="en-US" noProof="0"/>
              <a:t>Click to edit Function / Department</a:t>
            </a:r>
          </a:p>
        </p:txBody>
      </p:sp>
      <p:sp>
        <p:nvSpPr>
          <p:cNvPr id="19" name="Subpoints">
            <a:extLst>
              <a:ext uri="{FF2B5EF4-FFF2-40B4-BE49-F238E27FC236}">
                <a16:creationId xmlns:a16="http://schemas.microsoft.com/office/drawing/2014/main" id="{91D85FEA-A55C-443E-8195-951683DEB3DF}"/>
              </a:ext>
            </a:extLst>
          </p:cNvPr>
          <p:cNvSpPr>
            <a:spLocks noGrp="1"/>
          </p:cNvSpPr>
          <p:nvPr>
            <p:ph type="body" sz="quarter" idx="19" hasCustomPrompt="1"/>
          </p:nvPr>
        </p:nvSpPr>
        <p:spPr bwMode="gray">
          <a:xfrm>
            <a:off x="587388" y="4958284"/>
            <a:ext cx="7560000" cy="276999"/>
          </a:xfrm>
        </p:spPr>
        <p:txBody>
          <a:bodyPr>
            <a:spAutoFit/>
          </a:bodyPr>
          <a:lstStyle>
            <a:lvl1pPr marL="0" indent="0">
              <a:spcBef>
                <a:spcPts val="0"/>
              </a:spcBef>
              <a:buClr>
                <a:schemeClr val="accent1"/>
              </a:buClr>
              <a:buFont typeface="Yu Gothic" panose="020B0400000000000000" pitchFamily="34" charset="-128"/>
              <a:buNone/>
              <a:defRPr sz="1800" b="0">
                <a:solidFill>
                  <a:schemeClr val="bg1"/>
                </a:solidFill>
              </a:defRPr>
            </a:lvl1pPr>
            <a:lvl2pPr marL="216000" indent="-216000">
              <a:spcBef>
                <a:spcPts val="600"/>
              </a:spcBef>
              <a:buClr>
                <a:schemeClr val="accent1"/>
              </a:buClr>
              <a:buFont typeface="Yu Gothic" panose="020B0400000000000000" pitchFamily="34" charset="-128"/>
              <a:buChar char="»"/>
              <a:defRPr sz="2000" b="0">
                <a:solidFill>
                  <a:schemeClr val="tx1"/>
                </a:solidFill>
              </a:defRPr>
            </a:lvl2pPr>
            <a:lvl3pPr marL="216000" indent="-216000">
              <a:spcBef>
                <a:spcPts val="600"/>
              </a:spcBef>
              <a:buClr>
                <a:schemeClr val="accent1"/>
              </a:buClr>
              <a:buFont typeface="Yu Gothic" panose="020B0400000000000000" pitchFamily="34" charset="-128"/>
              <a:buChar char="»"/>
              <a:defRPr sz="2000" b="0">
                <a:solidFill>
                  <a:schemeClr val="tx1"/>
                </a:solidFill>
              </a:defRPr>
            </a:lvl3pPr>
            <a:lvl4pPr marL="216000" indent="-216000">
              <a:spcBef>
                <a:spcPts val="600"/>
              </a:spcBef>
              <a:buClr>
                <a:schemeClr val="accent1"/>
              </a:buClr>
              <a:buFont typeface="Yu Gothic" panose="020B0400000000000000" pitchFamily="34" charset="-128"/>
              <a:buChar char="»"/>
              <a:defRPr sz="2000" b="0">
                <a:solidFill>
                  <a:schemeClr val="tx1"/>
                </a:solidFill>
              </a:defRPr>
            </a:lvl4pPr>
            <a:lvl5pPr marL="216000" indent="-216000">
              <a:spcBef>
                <a:spcPts val="600"/>
              </a:spcBef>
              <a:buClr>
                <a:schemeClr val="accent1"/>
              </a:buClr>
              <a:buFont typeface="Yu Gothic" panose="020B0400000000000000" pitchFamily="34" charset="-128"/>
              <a:buChar char="»"/>
              <a:defRPr sz="2000" b="0">
                <a:solidFill>
                  <a:schemeClr val="tx1"/>
                </a:solidFill>
              </a:defRPr>
            </a:lvl5pPr>
            <a:lvl6pPr marL="216000" indent="-216000">
              <a:spcBef>
                <a:spcPts val="600"/>
              </a:spcBef>
              <a:buClr>
                <a:schemeClr val="accent1"/>
              </a:buClr>
              <a:buFont typeface="Yu Gothic" panose="020B0400000000000000" pitchFamily="34" charset="-128"/>
              <a:buChar char="»"/>
              <a:defRPr sz="2000" b="0">
                <a:solidFill>
                  <a:schemeClr val="tx1"/>
                </a:solidFill>
              </a:defRPr>
            </a:lvl6pPr>
            <a:lvl7pPr marL="216000" indent="-216000">
              <a:spcBef>
                <a:spcPts val="600"/>
              </a:spcBef>
              <a:buClr>
                <a:schemeClr val="accent1"/>
              </a:buClr>
              <a:buFont typeface="Yu Gothic" panose="020B0400000000000000" pitchFamily="34" charset="-128"/>
              <a:buChar char="»"/>
              <a:defRPr sz="2000" b="0">
                <a:solidFill>
                  <a:schemeClr val="tx1"/>
                </a:solidFill>
              </a:defRPr>
            </a:lvl7pPr>
            <a:lvl8pPr marL="216000" indent="-216000">
              <a:spcBef>
                <a:spcPts val="600"/>
              </a:spcBef>
              <a:buClr>
                <a:schemeClr val="accent1"/>
              </a:buClr>
              <a:buFont typeface="Yu Gothic" panose="020B0400000000000000" pitchFamily="34" charset="-128"/>
              <a:buChar char="»"/>
              <a:defRPr sz="2000" b="0">
                <a:solidFill>
                  <a:schemeClr val="tx1"/>
                </a:solidFill>
              </a:defRPr>
            </a:lvl8pPr>
            <a:lvl9pPr marL="216000" indent="-216000">
              <a:spcBef>
                <a:spcPts val="600"/>
              </a:spcBef>
              <a:buClr>
                <a:schemeClr val="accent1"/>
              </a:buClr>
              <a:buFont typeface="Yu Gothic" panose="020B0400000000000000" pitchFamily="34" charset="-128"/>
              <a:buChar char="»"/>
              <a:defRPr sz="2000" b="0">
                <a:solidFill>
                  <a:schemeClr val="tx1"/>
                </a:solidFill>
              </a:defRPr>
            </a:lvl9pPr>
          </a:lstStyle>
          <a:p>
            <a:pPr lvl="0"/>
            <a:r>
              <a:rPr lang="en-US" noProof="0"/>
              <a:t>Click to edit Branch office Sample City</a:t>
            </a:r>
          </a:p>
        </p:txBody>
      </p:sp>
      <p:sp>
        <p:nvSpPr>
          <p:cNvPr id="20" name="Subpoints">
            <a:extLst>
              <a:ext uri="{FF2B5EF4-FFF2-40B4-BE49-F238E27FC236}">
                <a16:creationId xmlns:a16="http://schemas.microsoft.com/office/drawing/2014/main" id="{F303BDB8-C605-40FF-98D2-C79ECD81CA86}"/>
              </a:ext>
            </a:extLst>
          </p:cNvPr>
          <p:cNvSpPr>
            <a:spLocks noGrp="1"/>
          </p:cNvSpPr>
          <p:nvPr>
            <p:ph type="body" sz="quarter" idx="20" hasCustomPrompt="1"/>
          </p:nvPr>
        </p:nvSpPr>
        <p:spPr bwMode="gray">
          <a:xfrm>
            <a:off x="587388" y="5230489"/>
            <a:ext cx="7560000" cy="276999"/>
          </a:xfrm>
        </p:spPr>
        <p:txBody>
          <a:bodyPr>
            <a:spAutoFit/>
          </a:bodyPr>
          <a:lstStyle>
            <a:lvl1pPr marL="0" indent="0">
              <a:spcBef>
                <a:spcPts val="0"/>
              </a:spcBef>
              <a:buClr>
                <a:schemeClr val="accent1"/>
              </a:buClr>
              <a:buFont typeface="Yu Gothic" panose="020B0400000000000000" pitchFamily="34" charset="-128"/>
              <a:buNone/>
              <a:defRPr sz="1800" b="0">
                <a:solidFill>
                  <a:schemeClr val="bg1"/>
                </a:solidFill>
              </a:defRPr>
            </a:lvl1pPr>
            <a:lvl2pPr marL="216000" indent="-216000">
              <a:spcBef>
                <a:spcPts val="600"/>
              </a:spcBef>
              <a:buClr>
                <a:schemeClr val="accent1"/>
              </a:buClr>
              <a:buFont typeface="Yu Gothic" panose="020B0400000000000000" pitchFamily="34" charset="-128"/>
              <a:buChar char="»"/>
              <a:defRPr sz="2000" b="0">
                <a:solidFill>
                  <a:schemeClr val="tx1"/>
                </a:solidFill>
              </a:defRPr>
            </a:lvl2pPr>
            <a:lvl3pPr marL="216000" indent="-216000">
              <a:spcBef>
                <a:spcPts val="600"/>
              </a:spcBef>
              <a:buClr>
                <a:schemeClr val="accent1"/>
              </a:buClr>
              <a:buFont typeface="Yu Gothic" panose="020B0400000000000000" pitchFamily="34" charset="-128"/>
              <a:buChar char="»"/>
              <a:defRPr sz="2000" b="0">
                <a:solidFill>
                  <a:schemeClr val="tx1"/>
                </a:solidFill>
              </a:defRPr>
            </a:lvl3pPr>
            <a:lvl4pPr marL="216000" indent="-216000">
              <a:spcBef>
                <a:spcPts val="600"/>
              </a:spcBef>
              <a:buClr>
                <a:schemeClr val="accent1"/>
              </a:buClr>
              <a:buFont typeface="Yu Gothic" panose="020B0400000000000000" pitchFamily="34" charset="-128"/>
              <a:buChar char="»"/>
              <a:defRPr sz="2000" b="0">
                <a:solidFill>
                  <a:schemeClr val="tx1"/>
                </a:solidFill>
              </a:defRPr>
            </a:lvl4pPr>
            <a:lvl5pPr marL="216000" indent="-216000">
              <a:spcBef>
                <a:spcPts val="600"/>
              </a:spcBef>
              <a:buClr>
                <a:schemeClr val="accent1"/>
              </a:buClr>
              <a:buFont typeface="Yu Gothic" panose="020B0400000000000000" pitchFamily="34" charset="-128"/>
              <a:buChar char="»"/>
              <a:defRPr sz="2000" b="0">
                <a:solidFill>
                  <a:schemeClr val="tx1"/>
                </a:solidFill>
              </a:defRPr>
            </a:lvl5pPr>
            <a:lvl6pPr marL="216000" indent="-216000">
              <a:spcBef>
                <a:spcPts val="600"/>
              </a:spcBef>
              <a:buClr>
                <a:schemeClr val="accent1"/>
              </a:buClr>
              <a:buFont typeface="Yu Gothic" panose="020B0400000000000000" pitchFamily="34" charset="-128"/>
              <a:buChar char="»"/>
              <a:defRPr sz="2000" b="0">
                <a:solidFill>
                  <a:schemeClr val="tx1"/>
                </a:solidFill>
              </a:defRPr>
            </a:lvl6pPr>
            <a:lvl7pPr marL="216000" indent="-216000">
              <a:spcBef>
                <a:spcPts val="600"/>
              </a:spcBef>
              <a:buClr>
                <a:schemeClr val="accent1"/>
              </a:buClr>
              <a:buFont typeface="Yu Gothic" panose="020B0400000000000000" pitchFamily="34" charset="-128"/>
              <a:buChar char="»"/>
              <a:defRPr sz="2000" b="0">
                <a:solidFill>
                  <a:schemeClr val="tx1"/>
                </a:solidFill>
              </a:defRPr>
            </a:lvl7pPr>
            <a:lvl8pPr marL="216000" indent="-216000">
              <a:spcBef>
                <a:spcPts val="600"/>
              </a:spcBef>
              <a:buClr>
                <a:schemeClr val="accent1"/>
              </a:buClr>
              <a:buFont typeface="Yu Gothic" panose="020B0400000000000000" pitchFamily="34" charset="-128"/>
              <a:buChar char="»"/>
              <a:defRPr sz="2000" b="0">
                <a:solidFill>
                  <a:schemeClr val="tx1"/>
                </a:solidFill>
              </a:defRPr>
            </a:lvl8pPr>
            <a:lvl9pPr marL="216000" indent="-216000">
              <a:spcBef>
                <a:spcPts val="600"/>
              </a:spcBef>
              <a:buClr>
                <a:schemeClr val="accent1"/>
              </a:buClr>
              <a:buFont typeface="Yu Gothic" panose="020B0400000000000000" pitchFamily="34" charset="-128"/>
              <a:buChar char="»"/>
              <a:defRPr sz="2000" b="0">
                <a:solidFill>
                  <a:schemeClr val="tx1"/>
                </a:solidFill>
              </a:defRPr>
            </a:lvl9pPr>
          </a:lstStyle>
          <a:p>
            <a:pPr lvl="0"/>
            <a:r>
              <a:rPr lang="en-US" noProof="0"/>
              <a:t>Click to edit Sample Street 12c, House 3</a:t>
            </a:r>
          </a:p>
        </p:txBody>
      </p:sp>
      <p:sp>
        <p:nvSpPr>
          <p:cNvPr id="21" name="Subpoints">
            <a:extLst>
              <a:ext uri="{FF2B5EF4-FFF2-40B4-BE49-F238E27FC236}">
                <a16:creationId xmlns:a16="http://schemas.microsoft.com/office/drawing/2014/main" id="{3E86F410-DD95-4629-A7C4-5A3720E09F8C}"/>
              </a:ext>
            </a:extLst>
          </p:cNvPr>
          <p:cNvSpPr>
            <a:spLocks noGrp="1"/>
          </p:cNvSpPr>
          <p:nvPr>
            <p:ph type="body" sz="quarter" idx="21" hasCustomPrompt="1"/>
          </p:nvPr>
        </p:nvSpPr>
        <p:spPr bwMode="gray">
          <a:xfrm>
            <a:off x="587388" y="5502695"/>
            <a:ext cx="7560000" cy="276999"/>
          </a:xfrm>
        </p:spPr>
        <p:txBody>
          <a:bodyPr>
            <a:spAutoFit/>
          </a:bodyPr>
          <a:lstStyle>
            <a:lvl1pPr marL="0" indent="0">
              <a:spcBef>
                <a:spcPts val="0"/>
              </a:spcBef>
              <a:buClr>
                <a:schemeClr val="accent1"/>
              </a:buClr>
              <a:buFont typeface="Yu Gothic" panose="020B0400000000000000" pitchFamily="34" charset="-128"/>
              <a:buNone/>
              <a:defRPr sz="1800" b="0">
                <a:solidFill>
                  <a:schemeClr val="bg1"/>
                </a:solidFill>
              </a:defRPr>
            </a:lvl1pPr>
            <a:lvl2pPr marL="216000" indent="-216000">
              <a:spcBef>
                <a:spcPts val="600"/>
              </a:spcBef>
              <a:buClr>
                <a:schemeClr val="accent1"/>
              </a:buClr>
              <a:buFont typeface="Yu Gothic" panose="020B0400000000000000" pitchFamily="34" charset="-128"/>
              <a:buChar char="»"/>
              <a:defRPr sz="2000" b="0">
                <a:solidFill>
                  <a:schemeClr val="tx1"/>
                </a:solidFill>
              </a:defRPr>
            </a:lvl2pPr>
            <a:lvl3pPr marL="216000" indent="-216000">
              <a:spcBef>
                <a:spcPts val="600"/>
              </a:spcBef>
              <a:buClr>
                <a:schemeClr val="accent1"/>
              </a:buClr>
              <a:buFont typeface="Yu Gothic" panose="020B0400000000000000" pitchFamily="34" charset="-128"/>
              <a:buChar char="»"/>
              <a:defRPr sz="2000" b="0">
                <a:solidFill>
                  <a:schemeClr val="tx1"/>
                </a:solidFill>
              </a:defRPr>
            </a:lvl3pPr>
            <a:lvl4pPr marL="216000" indent="-216000">
              <a:spcBef>
                <a:spcPts val="600"/>
              </a:spcBef>
              <a:buClr>
                <a:schemeClr val="accent1"/>
              </a:buClr>
              <a:buFont typeface="Yu Gothic" panose="020B0400000000000000" pitchFamily="34" charset="-128"/>
              <a:buChar char="»"/>
              <a:defRPr sz="2000" b="0">
                <a:solidFill>
                  <a:schemeClr val="tx1"/>
                </a:solidFill>
              </a:defRPr>
            </a:lvl4pPr>
            <a:lvl5pPr marL="216000" indent="-216000">
              <a:spcBef>
                <a:spcPts val="600"/>
              </a:spcBef>
              <a:buClr>
                <a:schemeClr val="accent1"/>
              </a:buClr>
              <a:buFont typeface="Yu Gothic" panose="020B0400000000000000" pitchFamily="34" charset="-128"/>
              <a:buChar char="»"/>
              <a:defRPr sz="2000" b="0">
                <a:solidFill>
                  <a:schemeClr val="tx1"/>
                </a:solidFill>
              </a:defRPr>
            </a:lvl5pPr>
            <a:lvl6pPr marL="216000" indent="-216000">
              <a:spcBef>
                <a:spcPts val="600"/>
              </a:spcBef>
              <a:buClr>
                <a:schemeClr val="accent1"/>
              </a:buClr>
              <a:buFont typeface="Yu Gothic" panose="020B0400000000000000" pitchFamily="34" charset="-128"/>
              <a:buChar char="»"/>
              <a:defRPr sz="2000" b="0">
                <a:solidFill>
                  <a:schemeClr val="tx1"/>
                </a:solidFill>
              </a:defRPr>
            </a:lvl6pPr>
            <a:lvl7pPr marL="216000" indent="-216000">
              <a:spcBef>
                <a:spcPts val="600"/>
              </a:spcBef>
              <a:buClr>
                <a:schemeClr val="accent1"/>
              </a:buClr>
              <a:buFont typeface="Yu Gothic" panose="020B0400000000000000" pitchFamily="34" charset="-128"/>
              <a:buChar char="»"/>
              <a:defRPr sz="2000" b="0">
                <a:solidFill>
                  <a:schemeClr val="tx1"/>
                </a:solidFill>
              </a:defRPr>
            </a:lvl7pPr>
            <a:lvl8pPr marL="216000" indent="-216000">
              <a:spcBef>
                <a:spcPts val="600"/>
              </a:spcBef>
              <a:buClr>
                <a:schemeClr val="accent1"/>
              </a:buClr>
              <a:buFont typeface="Yu Gothic" panose="020B0400000000000000" pitchFamily="34" charset="-128"/>
              <a:buChar char="»"/>
              <a:defRPr sz="2000" b="0">
                <a:solidFill>
                  <a:schemeClr val="tx1"/>
                </a:solidFill>
              </a:defRPr>
            </a:lvl8pPr>
            <a:lvl9pPr marL="216000" indent="-216000">
              <a:spcBef>
                <a:spcPts val="600"/>
              </a:spcBef>
              <a:buClr>
                <a:schemeClr val="accent1"/>
              </a:buClr>
              <a:buFont typeface="Yu Gothic" panose="020B0400000000000000" pitchFamily="34" charset="-128"/>
              <a:buChar char="»"/>
              <a:defRPr sz="2000" b="0">
                <a:solidFill>
                  <a:schemeClr val="tx1"/>
                </a:solidFill>
              </a:defRPr>
            </a:lvl9pPr>
          </a:lstStyle>
          <a:p>
            <a:pPr lvl="0"/>
            <a:r>
              <a:rPr lang="en-US" noProof="0"/>
              <a:t>Click to edit 12345 Sample City</a:t>
            </a:r>
          </a:p>
        </p:txBody>
      </p:sp>
      <p:sp>
        <p:nvSpPr>
          <p:cNvPr id="22" name="Subpoints">
            <a:extLst>
              <a:ext uri="{FF2B5EF4-FFF2-40B4-BE49-F238E27FC236}">
                <a16:creationId xmlns:a16="http://schemas.microsoft.com/office/drawing/2014/main" id="{CB71BDC4-8D3B-4249-9E0A-EF3342A16036}"/>
              </a:ext>
            </a:extLst>
          </p:cNvPr>
          <p:cNvSpPr>
            <a:spLocks noGrp="1"/>
          </p:cNvSpPr>
          <p:nvPr>
            <p:ph type="body" sz="quarter" idx="22" hasCustomPrompt="1"/>
          </p:nvPr>
        </p:nvSpPr>
        <p:spPr bwMode="gray">
          <a:xfrm>
            <a:off x="587388" y="5856433"/>
            <a:ext cx="7560000" cy="276999"/>
          </a:xfrm>
        </p:spPr>
        <p:txBody>
          <a:bodyPr>
            <a:spAutoFit/>
          </a:bodyPr>
          <a:lstStyle>
            <a:lvl1pPr marL="0" indent="0">
              <a:spcBef>
                <a:spcPts val="0"/>
              </a:spcBef>
              <a:buClr>
                <a:schemeClr val="accent1"/>
              </a:buClr>
              <a:buFont typeface="Yu Gothic" panose="020B0400000000000000" pitchFamily="34" charset="-128"/>
              <a:buNone/>
              <a:defRPr sz="1800" b="0">
                <a:solidFill>
                  <a:schemeClr val="bg1"/>
                </a:solidFill>
              </a:defRPr>
            </a:lvl1pPr>
            <a:lvl2pPr marL="216000" indent="-216000">
              <a:spcBef>
                <a:spcPts val="600"/>
              </a:spcBef>
              <a:buClr>
                <a:schemeClr val="accent1"/>
              </a:buClr>
              <a:buFont typeface="Yu Gothic" panose="020B0400000000000000" pitchFamily="34" charset="-128"/>
              <a:buChar char="»"/>
              <a:defRPr sz="2000" b="0">
                <a:solidFill>
                  <a:schemeClr val="tx1"/>
                </a:solidFill>
              </a:defRPr>
            </a:lvl2pPr>
            <a:lvl3pPr marL="216000" indent="-216000">
              <a:spcBef>
                <a:spcPts val="600"/>
              </a:spcBef>
              <a:buClr>
                <a:schemeClr val="accent1"/>
              </a:buClr>
              <a:buFont typeface="Yu Gothic" panose="020B0400000000000000" pitchFamily="34" charset="-128"/>
              <a:buChar char="»"/>
              <a:defRPr sz="2000" b="0">
                <a:solidFill>
                  <a:schemeClr val="tx1"/>
                </a:solidFill>
              </a:defRPr>
            </a:lvl3pPr>
            <a:lvl4pPr marL="216000" indent="-216000">
              <a:spcBef>
                <a:spcPts val="600"/>
              </a:spcBef>
              <a:buClr>
                <a:schemeClr val="accent1"/>
              </a:buClr>
              <a:buFont typeface="Yu Gothic" panose="020B0400000000000000" pitchFamily="34" charset="-128"/>
              <a:buChar char="»"/>
              <a:defRPr sz="2000" b="0">
                <a:solidFill>
                  <a:schemeClr val="tx1"/>
                </a:solidFill>
              </a:defRPr>
            </a:lvl4pPr>
            <a:lvl5pPr marL="216000" indent="-216000">
              <a:spcBef>
                <a:spcPts val="600"/>
              </a:spcBef>
              <a:buClr>
                <a:schemeClr val="accent1"/>
              </a:buClr>
              <a:buFont typeface="Yu Gothic" panose="020B0400000000000000" pitchFamily="34" charset="-128"/>
              <a:buChar char="»"/>
              <a:defRPr sz="2000" b="0">
                <a:solidFill>
                  <a:schemeClr val="tx1"/>
                </a:solidFill>
              </a:defRPr>
            </a:lvl5pPr>
            <a:lvl6pPr marL="216000" indent="-216000">
              <a:spcBef>
                <a:spcPts val="600"/>
              </a:spcBef>
              <a:buClr>
                <a:schemeClr val="accent1"/>
              </a:buClr>
              <a:buFont typeface="Yu Gothic" panose="020B0400000000000000" pitchFamily="34" charset="-128"/>
              <a:buChar char="»"/>
              <a:defRPr sz="2000" b="0">
                <a:solidFill>
                  <a:schemeClr val="tx1"/>
                </a:solidFill>
              </a:defRPr>
            </a:lvl6pPr>
            <a:lvl7pPr marL="216000" indent="-216000">
              <a:spcBef>
                <a:spcPts val="600"/>
              </a:spcBef>
              <a:buClr>
                <a:schemeClr val="accent1"/>
              </a:buClr>
              <a:buFont typeface="Yu Gothic" panose="020B0400000000000000" pitchFamily="34" charset="-128"/>
              <a:buChar char="»"/>
              <a:defRPr sz="2000" b="0">
                <a:solidFill>
                  <a:schemeClr val="tx1"/>
                </a:solidFill>
              </a:defRPr>
            </a:lvl7pPr>
            <a:lvl8pPr marL="216000" indent="-216000">
              <a:spcBef>
                <a:spcPts val="600"/>
              </a:spcBef>
              <a:buClr>
                <a:schemeClr val="accent1"/>
              </a:buClr>
              <a:buFont typeface="Yu Gothic" panose="020B0400000000000000" pitchFamily="34" charset="-128"/>
              <a:buChar char="»"/>
              <a:defRPr sz="2000" b="0">
                <a:solidFill>
                  <a:schemeClr val="tx1"/>
                </a:solidFill>
              </a:defRPr>
            </a:lvl8pPr>
            <a:lvl9pPr marL="216000" indent="-216000">
              <a:spcBef>
                <a:spcPts val="600"/>
              </a:spcBef>
              <a:buClr>
                <a:schemeClr val="accent1"/>
              </a:buClr>
              <a:buFont typeface="Yu Gothic" panose="020B0400000000000000" pitchFamily="34" charset="-128"/>
              <a:buChar char="»"/>
              <a:defRPr sz="2000" b="0">
                <a:solidFill>
                  <a:schemeClr val="tx1"/>
                </a:solidFill>
              </a:defRPr>
            </a:lvl9pPr>
          </a:lstStyle>
          <a:p>
            <a:pPr lvl="0"/>
            <a:r>
              <a:rPr lang="en-US" noProof="0"/>
              <a:t>Click to edit +49 XX XXX </a:t>
            </a:r>
            <a:r>
              <a:rPr lang="en-US" noProof="0" err="1"/>
              <a:t>XXX</a:t>
            </a:r>
            <a:r>
              <a:rPr lang="en-US" noProof="0"/>
              <a:t> </a:t>
            </a:r>
            <a:r>
              <a:rPr lang="en-US" noProof="0" err="1"/>
              <a:t>XXX</a:t>
            </a:r>
            <a:endParaRPr lang="en-US" noProof="0"/>
          </a:p>
        </p:txBody>
      </p:sp>
      <p:sp>
        <p:nvSpPr>
          <p:cNvPr id="23" name="Subpoints">
            <a:extLst>
              <a:ext uri="{FF2B5EF4-FFF2-40B4-BE49-F238E27FC236}">
                <a16:creationId xmlns:a16="http://schemas.microsoft.com/office/drawing/2014/main" id="{958CAA0D-2D31-49C7-B505-93E148587999}"/>
              </a:ext>
            </a:extLst>
          </p:cNvPr>
          <p:cNvSpPr>
            <a:spLocks noGrp="1"/>
          </p:cNvSpPr>
          <p:nvPr>
            <p:ph type="body" sz="quarter" idx="23" hasCustomPrompt="1"/>
          </p:nvPr>
        </p:nvSpPr>
        <p:spPr bwMode="gray">
          <a:xfrm>
            <a:off x="587388" y="6204515"/>
            <a:ext cx="7560000" cy="276999"/>
          </a:xfrm>
        </p:spPr>
        <p:txBody>
          <a:bodyPr>
            <a:spAutoFit/>
          </a:bodyPr>
          <a:lstStyle>
            <a:lvl1pPr marL="0" indent="0">
              <a:spcBef>
                <a:spcPts val="0"/>
              </a:spcBef>
              <a:buClr>
                <a:schemeClr val="accent1"/>
              </a:buClr>
              <a:buFont typeface="Yu Gothic" panose="020B0400000000000000" pitchFamily="34" charset="-128"/>
              <a:buNone/>
              <a:defRPr sz="1800" b="0">
                <a:solidFill>
                  <a:schemeClr val="bg1"/>
                </a:solidFill>
              </a:defRPr>
            </a:lvl1pPr>
            <a:lvl2pPr marL="216000" indent="-216000">
              <a:spcBef>
                <a:spcPts val="600"/>
              </a:spcBef>
              <a:buClr>
                <a:schemeClr val="accent1"/>
              </a:buClr>
              <a:buFont typeface="Yu Gothic" panose="020B0400000000000000" pitchFamily="34" charset="-128"/>
              <a:buChar char="»"/>
              <a:defRPr sz="2000" b="0">
                <a:solidFill>
                  <a:schemeClr val="tx1"/>
                </a:solidFill>
              </a:defRPr>
            </a:lvl2pPr>
            <a:lvl3pPr marL="216000" indent="-216000">
              <a:spcBef>
                <a:spcPts val="600"/>
              </a:spcBef>
              <a:buClr>
                <a:schemeClr val="accent1"/>
              </a:buClr>
              <a:buFont typeface="Yu Gothic" panose="020B0400000000000000" pitchFamily="34" charset="-128"/>
              <a:buChar char="»"/>
              <a:defRPr sz="2000" b="0">
                <a:solidFill>
                  <a:schemeClr val="tx1"/>
                </a:solidFill>
              </a:defRPr>
            </a:lvl3pPr>
            <a:lvl4pPr marL="216000" indent="-216000">
              <a:spcBef>
                <a:spcPts val="600"/>
              </a:spcBef>
              <a:buClr>
                <a:schemeClr val="accent1"/>
              </a:buClr>
              <a:buFont typeface="Yu Gothic" panose="020B0400000000000000" pitchFamily="34" charset="-128"/>
              <a:buChar char="»"/>
              <a:defRPr sz="2000" b="0">
                <a:solidFill>
                  <a:schemeClr val="tx1"/>
                </a:solidFill>
              </a:defRPr>
            </a:lvl4pPr>
            <a:lvl5pPr marL="216000" indent="-216000">
              <a:spcBef>
                <a:spcPts val="600"/>
              </a:spcBef>
              <a:buClr>
                <a:schemeClr val="accent1"/>
              </a:buClr>
              <a:buFont typeface="Yu Gothic" panose="020B0400000000000000" pitchFamily="34" charset="-128"/>
              <a:buChar char="»"/>
              <a:defRPr sz="2000" b="0">
                <a:solidFill>
                  <a:schemeClr val="tx1"/>
                </a:solidFill>
              </a:defRPr>
            </a:lvl5pPr>
            <a:lvl6pPr marL="216000" indent="-216000">
              <a:spcBef>
                <a:spcPts val="600"/>
              </a:spcBef>
              <a:buClr>
                <a:schemeClr val="accent1"/>
              </a:buClr>
              <a:buFont typeface="Yu Gothic" panose="020B0400000000000000" pitchFamily="34" charset="-128"/>
              <a:buChar char="»"/>
              <a:defRPr sz="2000" b="0">
                <a:solidFill>
                  <a:schemeClr val="tx1"/>
                </a:solidFill>
              </a:defRPr>
            </a:lvl6pPr>
            <a:lvl7pPr marL="216000" indent="-216000">
              <a:spcBef>
                <a:spcPts val="600"/>
              </a:spcBef>
              <a:buClr>
                <a:schemeClr val="accent1"/>
              </a:buClr>
              <a:buFont typeface="Yu Gothic" panose="020B0400000000000000" pitchFamily="34" charset="-128"/>
              <a:buChar char="»"/>
              <a:defRPr sz="2000" b="0">
                <a:solidFill>
                  <a:schemeClr val="tx1"/>
                </a:solidFill>
              </a:defRPr>
            </a:lvl7pPr>
            <a:lvl8pPr marL="216000" indent="-216000">
              <a:spcBef>
                <a:spcPts val="600"/>
              </a:spcBef>
              <a:buClr>
                <a:schemeClr val="accent1"/>
              </a:buClr>
              <a:buFont typeface="Yu Gothic" panose="020B0400000000000000" pitchFamily="34" charset="-128"/>
              <a:buChar char="»"/>
              <a:defRPr sz="2000" b="0">
                <a:solidFill>
                  <a:schemeClr val="tx1"/>
                </a:solidFill>
              </a:defRPr>
            </a:lvl8pPr>
            <a:lvl9pPr marL="216000" indent="-216000">
              <a:spcBef>
                <a:spcPts val="600"/>
              </a:spcBef>
              <a:buClr>
                <a:schemeClr val="accent1"/>
              </a:buClr>
              <a:buFont typeface="Yu Gothic" panose="020B0400000000000000" pitchFamily="34" charset="-128"/>
              <a:buChar char="»"/>
              <a:defRPr sz="2000" b="0">
                <a:solidFill>
                  <a:schemeClr val="tx1"/>
                </a:solidFill>
              </a:defRPr>
            </a:lvl9pPr>
          </a:lstStyle>
          <a:p>
            <a:pPr lvl="0"/>
            <a:r>
              <a:rPr lang="en-US" noProof="0"/>
              <a:t>Click to edit firstname.lastname@aurubis.com</a:t>
            </a:r>
          </a:p>
        </p:txBody>
      </p:sp>
    </p:spTree>
    <p:extLst>
      <p:ext uri="{BB962C8B-B14F-4D97-AF65-F5344CB8AC3E}">
        <p14:creationId xmlns:p14="http://schemas.microsoft.com/office/powerpoint/2010/main" val="4363623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 Contact 02">
    <p:bg bwMode="gray">
      <p:bgPr>
        <a:solidFill>
          <a:schemeClr val="tx2"/>
        </a:solidFill>
        <a:effectLst/>
      </p:bgPr>
    </p:bg>
    <p:spTree>
      <p:nvGrpSpPr>
        <p:cNvPr id="1" name=""/>
        <p:cNvGrpSpPr/>
        <p:nvPr/>
      </p:nvGrpSpPr>
      <p:grpSpPr>
        <a:xfrm>
          <a:off x="0" y="0"/>
          <a:ext cx="0" cy="0"/>
          <a:chOff x="0" y="0"/>
          <a:chExt cx="0" cy="0"/>
        </a:xfrm>
      </p:grpSpPr>
      <p:sp>
        <p:nvSpPr>
          <p:cNvPr id="18" name="Freihandform: Form 17">
            <a:extLst>
              <a:ext uri="{FF2B5EF4-FFF2-40B4-BE49-F238E27FC236}">
                <a16:creationId xmlns:a16="http://schemas.microsoft.com/office/drawing/2014/main" id="{6E32022B-86CA-47F9-9E04-BD8C0743AE48}"/>
              </a:ext>
            </a:extLst>
          </p:cNvPr>
          <p:cNvSpPr/>
          <p:nvPr userDrawn="1"/>
        </p:nvSpPr>
        <p:spPr bwMode="gray">
          <a:xfrm>
            <a:off x="8442946" y="345423"/>
            <a:ext cx="3749054" cy="6512578"/>
          </a:xfrm>
          <a:custGeom>
            <a:avLst/>
            <a:gdLst>
              <a:gd name="connsiteX0" fmla="*/ 3749054 w 3749054"/>
              <a:gd name="connsiteY0" fmla="*/ 0 h 6512578"/>
              <a:gd name="connsiteX1" fmla="*/ 3749054 w 3749054"/>
              <a:gd name="connsiteY1" fmla="*/ 6512566 h 6512578"/>
              <a:gd name="connsiteX2" fmla="*/ 2012707 w 3749054"/>
              <a:gd name="connsiteY2" fmla="*/ 6512566 h 6512578"/>
              <a:gd name="connsiteX3" fmla="*/ 2012700 w 3749054"/>
              <a:gd name="connsiteY3" fmla="*/ 6512578 h 6512578"/>
              <a:gd name="connsiteX4" fmla="*/ 0 w 3749054"/>
              <a:gd name="connsiteY4" fmla="*/ 6512578 h 6512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9054" h="6512578">
                <a:moveTo>
                  <a:pt x="3749054" y="0"/>
                </a:moveTo>
                <a:lnTo>
                  <a:pt x="3749054" y="6512566"/>
                </a:lnTo>
                <a:lnTo>
                  <a:pt x="2012707" y="6512566"/>
                </a:lnTo>
                <a:lnTo>
                  <a:pt x="2012700" y="6512578"/>
                </a:lnTo>
                <a:lnTo>
                  <a:pt x="0" y="651257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noAutofit/>
          </a:bodyPr>
          <a:lstStyle/>
          <a:p>
            <a:pPr marL="216000" indent="-216000" algn="l">
              <a:spcBef>
                <a:spcPts val="600"/>
              </a:spcBef>
              <a:buFont typeface="Symbol" panose="05050102010706020507" pitchFamily="18" charset="2"/>
              <a:buChar char="-"/>
            </a:pPr>
            <a:endParaRPr lang="en-US" err="1"/>
          </a:p>
        </p:txBody>
      </p:sp>
      <p:graphicFrame>
        <p:nvGraphicFramePr>
          <p:cNvPr id="8" name="Object 7" hidden="1">
            <a:extLst>
              <a:ext uri="{FF2B5EF4-FFF2-40B4-BE49-F238E27FC236}">
                <a16:creationId xmlns:a16="http://schemas.microsoft.com/office/drawing/2014/main" id="{3CFBBCEB-FE8E-40F5-B7B1-F22FBC1A7D9F}"/>
              </a:ext>
            </a:extLst>
          </p:cNvPr>
          <p:cNvGraphicFramePr>
            <a:graphicFrameLocks noChangeAspect="1"/>
          </p:cNvGraphicFramePr>
          <p:nvPr userDrawn="1">
            <p:custDataLst>
              <p:tags r:id="rId1"/>
            </p:custDataLst>
            <p:extLst>
              <p:ext uri="{D42A27DB-BD31-4B8C-83A1-F6EECF244321}">
                <p14:modId xmlns:p14="http://schemas.microsoft.com/office/powerpoint/2010/main" val="32243640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ct 7" hidden="1">
                        <a:extLst>
                          <a:ext uri="{FF2B5EF4-FFF2-40B4-BE49-F238E27FC236}">
                            <a16:creationId xmlns:a16="http://schemas.microsoft.com/office/drawing/2014/main" id="{3CFBBCEB-FE8E-40F5-B7B1-F22FBC1A7D9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1" name="Aurubis Logo">
            <a:extLst>
              <a:ext uri="{FF2B5EF4-FFF2-40B4-BE49-F238E27FC236}">
                <a16:creationId xmlns:a16="http://schemas.microsoft.com/office/drawing/2014/main" id="{02022F9A-6FF7-46C7-A5B5-BCE6AFB2CA8D}"/>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bwMode="gray">
          <a:xfrm>
            <a:off x="9534878" y="6062539"/>
            <a:ext cx="2285758" cy="356400"/>
          </a:xfrm>
          <a:prstGeom prst="rect">
            <a:avLst/>
          </a:prstGeom>
        </p:spPr>
      </p:pic>
      <p:sp>
        <p:nvSpPr>
          <p:cNvPr id="14" name="Rechteck 36">
            <a:extLst>
              <a:ext uri="{FF2B5EF4-FFF2-40B4-BE49-F238E27FC236}">
                <a16:creationId xmlns:a16="http://schemas.microsoft.com/office/drawing/2014/main" id="{884603BB-A1D6-46A9-900C-B7FDF1289D3E}"/>
              </a:ext>
            </a:extLst>
          </p:cNvPr>
          <p:cNvSpPr/>
          <p:nvPr userDrawn="1"/>
        </p:nvSpPr>
        <p:spPr bwMode="gray">
          <a:xfrm>
            <a:off x="587388" y="3932278"/>
            <a:ext cx="720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15" name="Subpoints">
            <a:extLst>
              <a:ext uri="{FF2B5EF4-FFF2-40B4-BE49-F238E27FC236}">
                <a16:creationId xmlns:a16="http://schemas.microsoft.com/office/drawing/2014/main" id="{414F5F77-F78C-4A50-A8F2-2A53B854138F}"/>
              </a:ext>
            </a:extLst>
          </p:cNvPr>
          <p:cNvSpPr>
            <a:spLocks noGrp="1"/>
          </p:cNvSpPr>
          <p:nvPr>
            <p:ph type="body" sz="quarter" idx="17" hasCustomPrompt="1"/>
          </p:nvPr>
        </p:nvSpPr>
        <p:spPr bwMode="gray">
          <a:xfrm>
            <a:off x="587388" y="4256314"/>
            <a:ext cx="7560000" cy="276999"/>
          </a:xfrm>
        </p:spPr>
        <p:txBody>
          <a:bodyPr>
            <a:spAutoFit/>
          </a:bodyPr>
          <a:lstStyle>
            <a:lvl1pPr marL="0" indent="0">
              <a:spcBef>
                <a:spcPts val="0"/>
              </a:spcBef>
              <a:buClr>
                <a:schemeClr val="accent1"/>
              </a:buClr>
              <a:buFont typeface="Yu Gothic" panose="020B0400000000000000" pitchFamily="34" charset="-128"/>
              <a:buNone/>
              <a:defRPr sz="1800" b="1">
                <a:solidFill>
                  <a:schemeClr val="accent1"/>
                </a:solidFill>
              </a:defRPr>
            </a:lvl1pPr>
            <a:lvl2pPr marL="216000" indent="-216000">
              <a:spcBef>
                <a:spcPts val="600"/>
              </a:spcBef>
              <a:buClr>
                <a:schemeClr val="accent1"/>
              </a:buClr>
              <a:buFont typeface="Yu Gothic" panose="020B0400000000000000" pitchFamily="34" charset="-128"/>
              <a:buChar char="»"/>
              <a:defRPr sz="2000" b="0">
                <a:solidFill>
                  <a:schemeClr val="tx1"/>
                </a:solidFill>
              </a:defRPr>
            </a:lvl2pPr>
            <a:lvl3pPr marL="216000" indent="-216000">
              <a:spcBef>
                <a:spcPts val="600"/>
              </a:spcBef>
              <a:buClr>
                <a:schemeClr val="accent1"/>
              </a:buClr>
              <a:buFont typeface="Yu Gothic" panose="020B0400000000000000" pitchFamily="34" charset="-128"/>
              <a:buChar char="»"/>
              <a:defRPr sz="2000" b="0">
                <a:solidFill>
                  <a:schemeClr val="tx1"/>
                </a:solidFill>
              </a:defRPr>
            </a:lvl3pPr>
            <a:lvl4pPr marL="216000" indent="-216000">
              <a:spcBef>
                <a:spcPts val="600"/>
              </a:spcBef>
              <a:buClr>
                <a:schemeClr val="accent1"/>
              </a:buClr>
              <a:buFont typeface="Yu Gothic" panose="020B0400000000000000" pitchFamily="34" charset="-128"/>
              <a:buChar char="»"/>
              <a:defRPr sz="2000" b="0">
                <a:solidFill>
                  <a:schemeClr val="tx1"/>
                </a:solidFill>
              </a:defRPr>
            </a:lvl4pPr>
            <a:lvl5pPr marL="216000" indent="-216000">
              <a:spcBef>
                <a:spcPts val="600"/>
              </a:spcBef>
              <a:buClr>
                <a:schemeClr val="accent1"/>
              </a:buClr>
              <a:buFont typeface="Yu Gothic" panose="020B0400000000000000" pitchFamily="34" charset="-128"/>
              <a:buChar char="»"/>
              <a:defRPr sz="2000" b="0">
                <a:solidFill>
                  <a:schemeClr val="tx1"/>
                </a:solidFill>
              </a:defRPr>
            </a:lvl5pPr>
            <a:lvl6pPr marL="216000" indent="-216000">
              <a:spcBef>
                <a:spcPts val="600"/>
              </a:spcBef>
              <a:buClr>
                <a:schemeClr val="accent1"/>
              </a:buClr>
              <a:buFont typeface="Yu Gothic" panose="020B0400000000000000" pitchFamily="34" charset="-128"/>
              <a:buChar char="»"/>
              <a:defRPr sz="2000" b="0">
                <a:solidFill>
                  <a:schemeClr val="tx1"/>
                </a:solidFill>
              </a:defRPr>
            </a:lvl6pPr>
            <a:lvl7pPr marL="216000" indent="-216000">
              <a:spcBef>
                <a:spcPts val="600"/>
              </a:spcBef>
              <a:buClr>
                <a:schemeClr val="accent1"/>
              </a:buClr>
              <a:buFont typeface="Yu Gothic" panose="020B0400000000000000" pitchFamily="34" charset="-128"/>
              <a:buChar char="»"/>
              <a:defRPr sz="2000" b="0">
                <a:solidFill>
                  <a:schemeClr val="tx1"/>
                </a:solidFill>
              </a:defRPr>
            </a:lvl7pPr>
            <a:lvl8pPr marL="216000" indent="-216000">
              <a:spcBef>
                <a:spcPts val="600"/>
              </a:spcBef>
              <a:buClr>
                <a:schemeClr val="accent1"/>
              </a:buClr>
              <a:buFont typeface="Yu Gothic" panose="020B0400000000000000" pitchFamily="34" charset="-128"/>
              <a:buChar char="»"/>
              <a:defRPr sz="2000" b="0">
                <a:solidFill>
                  <a:schemeClr val="tx1"/>
                </a:solidFill>
              </a:defRPr>
            </a:lvl8pPr>
            <a:lvl9pPr marL="216000" indent="-216000">
              <a:spcBef>
                <a:spcPts val="600"/>
              </a:spcBef>
              <a:buClr>
                <a:schemeClr val="accent1"/>
              </a:buClr>
              <a:buFont typeface="Yu Gothic" panose="020B0400000000000000" pitchFamily="34" charset="-128"/>
              <a:buChar char="»"/>
              <a:defRPr sz="2000" b="0">
                <a:solidFill>
                  <a:schemeClr val="tx1"/>
                </a:solidFill>
              </a:defRPr>
            </a:lvl9pPr>
          </a:lstStyle>
          <a:p>
            <a:pPr lvl="0"/>
            <a:r>
              <a:rPr lang="en-US" noProof="0"/>
              <a:t>Click to edit Name Surname</a:t>
            </a:r>
          </a:p>
        </p:txBody>
      </p:sp>
      <p:sp>
        <p:nvSpPr>
          <p:cNvPr id="16" name="Subpoints">
            <a:extLst>
              <a:ext uri="{FF2B5EF4-FFF2-40B4-BE49-F238E27FC236}">
                <a16:creationId xmlns:a16="http://schemas.microsoft.com/office/drawing/2014/main" id="{5D7A9753-8D46-4216-BC67-360AE9C4804B}"/>
              </a:ext>
            </a:extLst>
          </p:cNvPr>
          <p:cNvSpPr>
            <a:spLocks noGrp="1"/>
          </p:cNvSpPr>
          <p:nvPr>
            <p:ph type="body" sz="quarter" idx="18" hasCustomPrompt="1"/>
          </p:nvPr>
        </p:nvSpPr>
        <p:spPr bwMode="gray">
          <a:xfrm>
            <a:off x="587388" y="4605480"/>
            <a:ext cx="7560000" cy="276999"/>
          </a:xfrm>
        </p:spPr>
        <p:txBody>
          <a:bodyPr>
            <a:spAutoFit/>
          </a:bodyPr>
          <a:lstStyle>
            <a:lvl1pPr marL="0" indent="0">
              <a:spcBef>
                <a:spcPts val="0"/>
              </a:spcBef>
              <a:buClr>
                <a:schemeClr val="accent1"/>
              </a:buClr>
              <a:buFont typeface="Yu Gothic" panose="020B0400000000000000" pitchFamily="34" charset="-128"/>
              <a:buNone/>
              <a:defRPr sz="1800" b="0">
                <a:solidFill>
                  <a:schemeClr val="accent1"/>
                </a:solidFill>
              </a:defRPr>
            </a:lvl1pPr>
            <a:lvl2pPr marL="216000" indent="-216000">
              <a:spcBef>
                <a:spcPts val="600"/>
              </a:spcBef>
              <a:buClr>
                <a:schemeClr val="accent1"/>
              </a:buClr>
              <a:buFont typeface="Yu Gothic" panose="020B0400000000000000" pitchFamily="34" charset="-128"/>
              <a:buChar char="»"/>
              <a:defRPr sz="2000" b="0">
                <a:solidFill>
                  <a:schemeClr val="tx1"/>
                </a:solidFill>
              </a:defRPr>
            </a:lvl2pPr>
            <a:lvl3pPr marL="216000" indent="-216000">
              <a:spcBef>
                <a:spcPts val="600"/>
              </a:spcBef>
              <a:buClr>
                <a:schemeClr val="accent1"/>
              </a:buClr>
              <a:buFont typeface="Yu Gothic" panose="020B0400000000000000" pitchFamily="34" charset="-128"/>
              <a:buChar char="»"/>
              <a:defRPr sz="2000" b="0">
                <a:solidFill>
                  <a:schemeClr val="tx1"/>
                </a:solidFill>
              </a:defRPr>
            </a:lvl3pPr>
            <a:lvl4pPr marL="216000" indent="-216000">
              <a:spcBef>
                <a:spcPts val="600"/>
              </a:spcBef>
              <a:buClr>
                <a:schemeClr val="accent1"/>
              </a:buClr>
              <a:buFont typeface="Yu Gothic" panose="020B0400000000000000" pitchFamily="34" charset="-128"/>
              <a:buChar char="»"/>
              <a:defRPr sz="2000" b="0">
                <a:solidFill>
                  <a:schemeClr val="tx1"/>
                </a:solidFill>
              </a:defRPr>
            </a:lvl4pPr>
            <a:lvl5pPr marL="216000" indent="-216000">
              <a:spcBef>
                <a:spcPts val="600"/>
              </a:spcBef>
              <a:buClr>
                <a:schemeClr val="accent1"/>
              </a:buClr>
              <a:buFont typeface="Yu Gothic" panose="020B0400000000000000" pitchFamily="34" charset="-128"/>
              <a:buChar char="»"/>
              <a:defRPr sz="2000" b="0">
                <a:solidFill>
                  <a:schemeClr val="tx1"/>
                </a:solidFill>
              </a:defRPr>
            </a:lvl5pPr>
            <a:lvl6pPr marL="216000" indent="-216000">
              <a:spcBef>
                <a:spcPts val="600"/>
              </a:spcBef>
              <a:buClr>
                <a:schemeClr val="accent1"/>
              </a:buClr>
              <a:buFont typeface="Yu Gothic" panose="020B0400000000000000" pitchFamily="34" charset="-128"/>
              <a:buChar char="»"/>
              <a:defRPr sz="2000" b="0">
                <a:solidFill>
                  <a:schemeClr val="tx1"/>
                </a:solidFill>
              </a:defRPr>
            </a:lvl6pPr>
            <a:lvl7pPr marL="216000" indent="-216000">
              <a:spcBef>
                <a:spcPts val="600"/>
              </a:spcBef>
              <a:buClr>
                <a:schemeClr val="accent1"/>
              </a:buClr>
              <a:buFont typeface="Yu Gothic" panose="020B0400000000000000" pitchFamily="34" charset="-128"/>
              <a:buChar char="»"/>
              <a:defRPr sz="2000" b="0">
                <a:solidFill>
                  <a:schemeClr val="tx1"/>
                </a:solidFill>
              </a:defRPr>
            </a:lvl7pPr>
            <a:lvl8pPr marL="216000" indent="-216000">
              <a:spcBef>
                <a:spcPts val="600"/>
              </a:spcBef>
              <a:buClr>
                <a:schemeClr val="accent1"/>
              </a:buClr>
              <a:buFont typeface="Yu Gothic" panose="020B0400000000000000" pitchFamily="34" charset="-128"/>
              <a:buChar char="»"/>
              <a:defRPr sz="2000" b="0">
                <a:solidFill>
                  <a:schemeClr val="tx1"/>
                </a:solidFill>
              </a:defRPr>
            </a:lvl8pPr>
            <a:lvl9pPr marL="216000" indent="-216000">
              <a:spcBef>
                <a:spcPts val="600"/>
              </a:spcBef>
              <a:buClr>
                <a:schemeClr val="accent1"/>
              </a:buClr>
              <a:buFont typeface="Yu Gothic" panose="020B0400000000000000" pitchFamily="34" charset="-128"/>
              <a:buChar char="»"/>
              <a:defRPr sz="2000" b="0">
                <a:solidFill>
                  <a:schemeClr val="tx1"/>
                </a:solidFill>
              </a:defRPr>
            </a:lvl9pPr>
          </a:lstStyle>
          <a:p>
            <a:pPr lvl="0"/>
            <a:r>
              <a:rPr lang="en-US" noProof="0"/>
              <a:t>Click to edit Function / Department</a:t>
            </a:r>
          </a:p>
        </p:txBody>
      </p:sp>
      <p:sp>
        <p:nvSpPr>
          <p:cNvPr id="17" name="Subpoints">
            <a:extLst>
              <a:ext uri="{FF2B5EF4-FFF2-40B4-BE49-F238E27FC236}">
                <a16:creationId xmlns:a16="http://schemas.microsoft.com/office/drawing/2014/main" id="{3F0FDC77-6C45-4D38-8851-40496C9868B1}"/>
              </a:ext>
            </a:extLst>
          </p:cNvPr>
          <p:cNvSpPr>
            <a:spLocks noGrp="1"/>
          </p:cNvSpPr>
          <p:nvPr>
            <p:ph type="body" sz="quarter" idx="19" hasCustomPrompt="1"/>
          </p:nvPr>
        </p:nvSpPr>
        <p:spPr bwMode="gray">
          <a:xfrm>
            <a:off x="587388" y="4958284"/>
            <a:ext cx="7560000" cy="276999"/>
          </a:xfrm>
        </p:spPr>
        <p:txBody>
          <a:bodyPr>
            <a:spAutoFit/>
          </a:bodyPr>
          <a:lstStyle>
            <a:lvl1pPr marL="0" indent="0">
              <a:spcBef>
                <a:spcPts val="0"/>
              </a:spcBef>
              <a:buClr>
                <a:schemeClr val="accent1"/>
              </a:buClr>
              <a:buFont typeface="Yu Gothic" panose="020B0400000000000000" pitchFamily="34" charset="-128"/>
              <a:buNone/>
              <a:defRPr sz="1800" b="0">
                <a:solidFill>
                  <a:schemeClr val="accent1"/>
                </a:solidFill>
              </a:defRPr>
            </a:lvl1pPr>
            <a:lvl2pPr marL="216000" indent="-216000">
              <a:spcBef>
                <a:spcPts val="600"/>
              </a:spcBef>
              <a:buClr>
                <a:schemeClr val="accent1"/>
              </a:buClr>
              <a:buFont typeface="Yu Gothic" panose="020B0400000000000000" pitchFamily="34" charset="-128"/>
              <a:buChar char="»"/>
              <a:defRPr sz="2000" b="0">
                <a:solidFill>
                  <a:schemeClr val="tx1"/>
                </a:solidFill>
              </a:defRPr>
            </a:lvl2pPr>
            <a:lvl3pPr marL="216000" indent="-216000">
              <a:spcBef>
                <a:spcPts val="600"/>
              </a:spcBef>
              <a:buClr>
                <a:schemeClr val="accent1"/>
              </a:buClr>
              <a:buFont typeface="Yu Gothic" panose="020B0400000000000000" pitchFamily="34" charset="-128"/>
              <a:buChar char="»"/>
              <a:defRPr sz="2000" b="0">
                <a:solidFill>
                  <a:schemeClr val="tx1"/>
                </a:solidFill>
              </a:defRPr>
            </a:lvl3pPr>
            <a:lvl4pPr marL="216000" indent="-216000">
              <a:spcBef>
                <a:spcPts val="600"/>
              </a:spcBef>
              <a:buClr>
                <a:schemeClr val="accent1"/>
              </a:buClr>
              <a:buFont typeface="Yu Gothic" panose="020B0400000000000000" pitchFamily="34" charset="-128"/>
              <a:buChar char="»"/>
              <a:defRPr sz="2000" b="0">
                <a:solidFill>
                  <a:schemeClr val="tx1"/>
                </a:solidFill>
              </a:defRPr>
            </a:lvl4pPr>
            <a:lvl5pPr marL="216000" indent="-216000">
              <a:spcBef>
                <a:spcPts val="600"/>
              </a:spcBef>
              <a:buClr>
                <a:schemeClr val="accent1"/>
              </a:buClr>
              <a:buFont typeface="Yu Gothic" panose="020B0400000000000000" pitchFamily="34" charset="-128"/>
              <a:buChar char="»"/>
              <a:defRPr sz="2000" b="0">
                <a:solidFill>
                  <a:schemeClr val="tx1"/>
                </a:solidFill>
              </a:defRPr>
            </a:lvl5pPr>
            <a:lvl6pPr marL="216000" indent="-216000">
              <a:spcBef>
                <a:spcPts val="600"/>
              </a:spcBef>
              <a:buClr>
                <a:schemeClr val="accent1"/>
              </a:buClr>
              <a:buFont typeface="Yu Gothic" panose="020B0400000000000000" pitchFamily="34" charset="-128"/>
              <a:buChar char="»"/>
              <a:defRPr sz="2000" b="0">
                <a:solidFill>
                  <a:schemeClr val="tx1"/>
                </a:solidFill>
              </a:defRPr>
            </a:lvl6pPr>
            <a:lvl7pPr marL="216000" indent="-216000">
              <a:spcBef>
                <a:spcPts val="600"/>
              </a:spcBef>
              <a:buClr>
                <a:schemeClr val="accent1"/>
              </a:buClr>
              <a:buFont typeface="Yu Gothic" panose="020B0400000000000000" pitchFamily="34" charset="-128"/>
              <a:buChar char="»"/>
              <a:defRPr sz="2000" b="0">
                <a:solidFill>
                  <a:schemeClr val="tx1"/>
                </a:solidFill>
              </a:defRPr>
            </a:lvl7pPr>
            <a:lvl8pPr marL="216000" indent="-216000">
              <a:spcBef>
                <a:spcPts val="600"/>
              </a:spcBef>
              <a:buClr>
                <a:schemeClr val="accent1"/>
              </a:buClr>
              <a:buFont typeface="Yu Gothic" panose="020B0400000000000000" pitchFamily="34" charset="-128"/>
              <a:buChar char="»"/>
              <a:defRPr sz="2000" b="0">
                <a:solidFill>
                  <a:schemeClr val="tx1"/>
                </a:solidFill>
              </a:defRPr>
            </a:lvl8pPr>
            <a:lvl9pPr marL="216000" indent="-216000">
              <a:spcBef>
                <a:spcPts val="600"/>
              </a:spcBef>
              <a:buClr>
                <a:schemeClr val="accent1"/>
              </a:buClr>
              <a:buFont typeface="Yu Gothic" panose="020B0400000000000000" pitchFamily="34" charset="-128"/>
              <a:buChar char="»"/>
              <a:defRPr sz="2000" b="0">
                <a:solidFill>
                  <a:schemeClr val="tx1"/>
                </a:solidFill>
              </a:defRPr>
            </a:lvl9pPr>
          </a:lstStyle>
          <a:p>
            <a:pPr lvl="0"/>
            <a:r>
              <a:rPr lang="en-US" noProof="0"/>
              <a:t>Click to edit Branch office Sample City</a:t>
            </a:r>
          </a:p>
        </p:txBody>
      </p:sp>
      <p:sp>
        <p:nvSpPr>
          <p:cNvPr id="24" name="Subpoints">
            <a:extLst>
              <a:ext uri="{FF2B5EF4-FFF2-40B4-BE49-F238E27FC236}">
                <a16:creationId xmlns:a16="http://schemas.microsoft.com/office/drawing/2014/main" id="{F6B1128C-4061-4226-8926-D23CED4A346C}"/>
              </a:ext>
            </a:extLst>
          </p:cNvPr>
          <p:cNvSpPr>
            <a:spLocks noGrp="1"/>
          </p:cNvSpPr>
          <p:nvPr>
            <p:ph type="body" sz="quarter" idx="20" hasCustomPrompt="1"/>
          </p:nvPr>
        </p:nvSpPr>
        <p:spPr bwMode="gray">
          <a:xfrm>
            <a:off x="587388" y="5230489"/>
            <a:ext cx="7560000" cy="276999"/>
          </a:xfrm>
        </p:spPr>
        <p:txBody>
          <a:bodyPr>
            <a:spAutoFit/>
          </a:bodyPr>
          <a:lstStyle>
            <a:lvl1pPr marL="0" indent="0">
              <a:spcBef>
                <a:spcPts val="0"/>
              </a:spcBef>
              <a:buClr>
                <a:schemeClr val="accent1"/>
              </a:buClr>
              <a:buFont typeface="Yu Gothic" panose="020B0400000000000000" pitchFamily="34" charset="-128"/>
              <a:buNone/>
              <a:defRPr sz="1800" b="0">
                <a:solidFill>
                  <a:schemeClr val="accent1"/>
                </a:solidFill>
              </a:defRPr>
            </a:lvl1pPr>
            <a:lvl2pPr marL="216000" indent="-216000">
              <a:spcBef>
                <a:spcPts val="600"/>
              </a:spcBef>
              <a:buClr>
                <a:schemeClr val="accent1"/>
              </a:buClr>
              <a:buFont typeface="Yu Gothic" panose="020B0400000000000000" pitchFamily="34" charset="-128"/>
              <a:buChar char="»"/>
              <a:defRPr sz="2000" b="0">
                <a:solidFill>
                  <a:schemeClr val="tx1"/>
                </a:solidFill>
              </a:defRPr>
            </a:lvl2pPr>
            <a:lvl3pPr marL="216000" indent="-216000">
              <a:spcBef>
                <a:spcPts val="600"/>
              </a:spcBef>
              <a:buClr>
                <a:schemeClr val="accent1"/>
              </a:buClr>
              <a:buFont typeface="Yu Gothic" panose="020B0400000000000000" pitchFamily="34" charset="-128"/>
              <a:buChar char="»"/>
              <a:defRPr sz="2000" b="0">
                <a:solidFill>
                  <a:schemeClr val="tx1"/>
                </a:solidFill>
              </a:defRPr>
            </a:lvl3pPr>
            <a:lvl4pPr marL="216000" indent="-216000">
              <a:spcBef>
                <a:spcPts val="600"/>
              </a:spcBef>
              <a:buClr>
                <a:schemeClr val="accent1"/>
              </a:buClr>
              <a:buFont typeface="Yu Gothic" panose="020B0400000000000000" pitchFamily="34" charset="-128"/>
              <a:buChar char="»"/>
              <a:defRPr sz="2000" b="0">
                <a:solidFill>
                  <a:schemeClr val="tx1"/>
                </a:solidFill>
              </a:defRPr>
            </a:lvl4pPr>
            <a:lvl5pPr marL="216000" indent="-216000">
              <a:spcBef>
                <a:spcPts val="600"/>
              </a:spcBef>
              <a:buClr>
                <a:schemeClr val="accent1"/>
              </a:buClr>
              <a:buFont typeface="Yu Gothic" panose="020B0400000000000000" pitchFamily="34" charset="-128"/>
              <a:buChar char="»"/>
              <a:defRPr sz="2000" b="0">
                <a:solidFill>
                  <a:schemeClr val="tx1"/>
                </a:solidFill>
              </a:defRPr>
            </a:lvl5pPr>
            <a:lvl6pPr marL="216000" indent="-216000">
              <a:spcBef>
                <a:spcPts val="600"/>
              </a:spcBef>
              <a:buClr>
                <a:schemeClr val="accent1"/>
              </a:buClr>
              <a:buFont typeface="Yu Gothic" panose="020B0400000000000000" pitchFamily="34" charset="-128"/>
              <a:buChar char="»"/>
              <a:defRPr sz="2000" b="0">
                <a:solidFill>
                  <a:schemeClr val="tx1"/>
                </a:solidFill>
              </a:defRPr>
            </a:lvl6pPr>
            <a:lvl7pPr marL="216000" indent="-216000">
              <a:spcBef>
                <a:spcPts val="600"/>
              </a:spcBef>
              <a:buClr>
                <a:schemeClr val="accent1"/>
              </a:buClr>
              <a:buFont typeface="Yu Gothic" panose="020B0400000000000000" pitchFamily="34" charset="-128"/>
              <a:buChar char="»"/>
              <a:defRPr sz="2000" b="0">
                <a:solidFill>
                  <a:schemeClr val="tx1"/>
                </a:solidFill>
              </a:defRPr>
            </a:lvl7pPr>
            <a:lvl8pPr marL="216000" indent="-216000">
              <a:spcBef>
                <a:spcPts val="600"/>
              </a:spcBef>
              <a:buClr>
                <a:schemeClr val="accent1"/>
              </a:buClr>
              <a:buFont typeface="Yu Gothic" panose="020B0400000000000000" pitchFamily="34" charset="-128"/>
              <a:buChar char="»"/>
              <a:defRPr sz="2000" b="0">
                <a:solidFill>
                  <a:schemeClr val="tx1"/>
                </a:solidFill>
              </a:defRPr>
            </a:lvl8pPr>
            <a:lvl9pPr marL="216000" indent="-216000">
              <a:spcBef>
                <a:spcPts val="600"/>
              </a:spcBef>
              <a:buClr>
                <a:schemeClr val="accent1"/>
              </a:buClr>
              <a:buFont typeface="Yu Gothic" panose="020B0400000000000000" pitchFamily="34" charset="-128"/>
              <a:buChar char="»"/>
              <a:defRPr sz="2000" b="0">
                <a:solidFill>
                  <a:schemeClr val="tx1"/>
                </a:solidFill>
              </a:defRPr>
            </a:lvl9pPr>
          </a:lstStyle>
          <a:p>
            <a:pPr lvl="0"/>
            <a:r>
              <a:rPr lang="en-US" noProof="0"/>
              <a:t>Click to edit Sample Street 12c, House 3</a:t>
            </a:r>
          </a:p>
        </p:txBody>
      </p:sp>
      <p:sp>
        <p:nvSpPr>
          <p:cNvPr id="25" name="Subpoints">
            <a:extLst>
              <a:ext uri="{FF2B5EF4-FFF2-40B4-BE49-F238E27FC236}">
                <a16:creationId xmlns:a16="http://schemas.microsoft.com/office/drawing/2014/main" id="{885D69FE-D1E1-47CC-866E-E51AE06563B2}"/>
              </a:ext>
            </a:extLst>
          </p:cNvPr>
          <p:cNvSpPr>
            <a:spLocks noGrp="1"/>
          </p:cNvSpPr>
          <p:nvPr>
            <p:ph type="body" sz="quarter" idx="21" hasCustomPrompt="1"/>
          </p:nvPr>
        </p:nvSpPr>
        <p:spPr bwMode="gray">
          <a:xfrm>
            <a:off x="587388" y="5502695"/>
            <a:ext cx="7560000" cy="276999"/>
          </a:xfrm>
        </p:spPr>
        <p:txBody>
          <a:bodyPr>
            <a:spAutoFit/>
          </a:bodyPr>
          <a:lstStyle>
            <a:lvl1pPr marL="0" indent="0">
              <a:spcBef>
                <a:spcPts val="0"/>
              </a:spcBef>
              <a:buClr>
                <a:schemeClr val="accent1"/>
              </a:buClr>
              <a:buFont typeface="Yu Gothic" panose="020B0400000000000000" pitchFamily="34" charset="-128"/>
              <a:buNone/>
              <a:defRPr sz="1800" b="0">
                <a:solidFill>
                  <a:schemeClr val="accent1"/>
                </a:solidFill>
              </a:defRPr>
            </a:lvl1pPr>
            <a:lvl2pPr marL="216000" indent="-216000">
              <a:spcBef>
                <a:spcPts val="600"/>
              </a:spcBef>
              <a:buClr>
                <a:schemeClr val="accent1"/>
              </a:buClr>
              <a:buFont typeface="Yu Gothic" panose="020B0400000000000000" pitchFamily="34" charset="-128"/>
              <a:buChar char="»"/>
              <a:defRPr sz="2000" b="0">
                <a:solidFill>
                  <a:schemeClr val="tx1"/>
                </a:solidFill>
              </a:defRPr>
            </a:lvl2pPr>
            <a:lvl3pPr marL="216000" indent="-216000">
              <a:spcBef>
                <a:spcPts val="600"/>
              </a:spcBef>
              <a:buClr>
                <a:schemeClr val="accent1"/>
              </a:buClr>
              <a:buFont typeface="Yu Gothic" panose="020B0400000000000000" pitchFamily="34" charset="-128"/>
              <a:buChar char="»"/>
              <a:defRPr sz="2000" b="0">
                <a:solidFill>
                  <a:schemeClr val="tx1"/>
                </a:solidFill>
              </a:defRPr>
            </a:lvl3pPr>
            <a:lvl4pPr marL="216000" indent="-216000">
              <a:spcBef>
                <a:spcPts val="600"/>
              </a:spcBef>
              <a:buClr>
                <a:schemeClr val="accent1"/>
              </a:buClr>
              <a:buFont typeface="Yu Gothic" panose="020B0400000000000000" pitchFamily="34" charset="-128"/>
              <a:buChar char="»"/>
              <a:defRPr sz="2000" b="0">
                <a:solidFill>
                  <a:schemeClr val="tx1"/>
                </a:solidFill>
              </a:defRPr>
            </a:lvl4pPr>
            <a:lvl5pPr marL="216000" indent="-216000">
              <a:spcBef>
                <a:spcPts val="600"/>
              </a:spcBef>
              <a:buClr>
                <a:schemeClr val="accent1"/>
              </a:buClr>
              <a:buFont typeface="Yu Gothic" panose="020B0400000000000000" pitchFamily="34" charset="-128"/>
              <a:buChar char="»"/>
              <a:defRPr sz="2000" b="0">
                <a:solidFill>
                  <a:schemeClr val="tx1"/>
                </a:solidFill>
              </a:defRPr>
            </a:lvl5pPr>
            <a:lvl6pPr marL="216000" indent="-216000">
              <a:spcBef>
                <a:spcPts val="600"/>
              </a:spcBef>
              <a:buClr>
                <a:schemeClr val="accent1"/>
              </a:buClr>
              <a:buFont typeface="Yu Gothic" panose="020B0400000000000000" pitchFamily="34" charset="-128"/>
              <a:buChar char="»"/>
              <a:defRPr sz="2000" b="0">
                <a:solidFill>
                  <a:schemeClr val="tx1"/>
                </a:solidFill>
              </a:defRPr>
            </a:lvl6pPr>
            <a:lvl7pPr marL="216000" indent="-216000">
              <a:spcBef>
                <a:spcPts val="600"/>
              </a:spcBef>
              <a:buClr>
                <a:schemeClr val="accent1"/>
              </a:buClr>
              <a:buFont typeface="Yu Gothic" panose="020B0400000000000000" pitchFamily="34" charset="-128"/>
              <a:buChar char="»"/>
              <a:defRPr sz="2000" b="0">
                <a:solidFill>
                  <a:schemeClr val="tx1"/>
                </a:solidFill>
              </a:defRPr>
            </a:lvl7pPr>
            <a:lvl8pPr marL="216000" indent="-216000">
              <a:spcBef>
                <a:spcPts val="600"/>
              </a:spcBef>
              <a:buClr>
                <a:schemeClr val="accent1"/>
              </a:buClr>
              <a:buFont typeface="Yu Gothic" panose="020B0400000000000000" pitchFamily="34" charset="-128"/>
              <a:buChar char="»"/>
              <a:defRPr sz="2000" b="0">
                <a:solidFill>
                  <a:schemeClr val="tx1"/>
                </a:solidFill>
              </a:defRPr>
            </a:lvl8pPr>
            <a:lvl9pPr marL="216000" indent="-216000">
              <a:spcBef>
                <a:spcPts val="600"/>
              </a:spcBef>
              <a:buClr>
                <a:schemeClr val="accent1"/>
              </a:buClr>
              <a:buFont typeface="Yu Gothic" panose="020B0400000000000000" pitchFamily="34" charset="-128"/>
              <a:buChar char="»"/>
              <a:defRPr sz="2000" b="0">
                <a:solidFill>
                  <a:schemeClr val="tx1"/>
                </a:solidFill>
              </a:defRPr>
            </a:lvl9pPr>
          </a:lstStyle>
          <a:p>
            <a:pPr lvl="0"/>
            <a:r>
              <a:rPr lang="en-US" noProof="0"/>
              <a:t>Click to edit 12345 Sample City</a:t>
            </a:r>
          </a:p>
        </p:txBody>
      </p:sp>
      <p:sp>
        <p:nvSpPr>
          <p:cNvPr id="26" name="Subpoints">
            <a:extLst>
              <a:ext uri="{FF2B5EF4-FFF2-40B4-BE49-F238E27FC236}">
                <a16:creationId xmlns:a16="http://schemas.microsoft.com/office/drawing/2014/main" id="{BDB8FBFE-CAD7-4416-8550-604AFBB467A0}"/>
              </a:ext>
            </a:extLst>
          </p:cNvPr>
          <p:cNvSpPr>
            <a:spLocks noGrp="1"/>
          </p:cNvSpPr>
          <p:nvPr>
            <p:ph type="body" sz="quarter" idx="22" hasCustomPrompt="1"/>
          </p:nvPr>
        </p:nvSpPr>
        <p:spPr bwMode="gray">
          <a:xfrm>
            <a:off x="587388" y="5856433"/>
            <a:ext cx="7560000" cy="276999"/>
          </a:xfrm>
        </p:spPr>
        <p:txBody>
          <a:bodyPr>
            <a:spAutoFit/>
          </a:bodyPr>
          <a:lstStyle>
            <a:lvl1pPr marL="0" indent="0">
              <a:spcBef>
                <a:spcPts val="0"/>
              </a:spcBef>
              <a:buClr>
                <a:schemeClr val="accent1"/>
              </a:buClr>
              <a:buFont typeface="Yu Gothic" panose="020B0400000000000000" pitchFamily="34" charset="-128"/>
              <a:buNone/>
              <a:defRPr sz="1800" b="0">
                <a:solidFill>
                  <a:schemeClr val="accent1"/>
                </a:solidFill>
              </a:defRPr>
            </a:lvl1pPr>
            <a:lvl2pPr marL="216000" indent="-216000">
              <a:spcBef>
                <a:spcPts val="600"/>
              </a:spcBef>
              <a:buClr>
                <a:schemeClr val="accent1"/>
              </a:buClr>
              <a:buFont typeface="Yu Gothic" panose="020B0400000000000000" pitchFamily="34" charset="-128"/>
              <a:buChar char="»"/>
              <a:defRPr sz="2000" b="0">
                <a:solidFill>
                  <a:schemeClr val="tx1"/>
                </a:solidFill>
              </a:defRPr>
            </a:lvl2pPr>
            <a:lvl3pPr marL="216000" indent="-216000">
              <a:spcBef>
                <a:spcPts val="600"/>
              </a:spcBef>
              <a:buClr>
                <a:schemeClr val="accent1"/>
              </a:buClr>
              <a:buFont typeface="Yu Gothic" panose="020B0400000000000000" pitchFamily="34" charset="-128"/>
              <a:buChar char="»"/>
              <a:defRPr sz="2000" b="0">
                <a:solidFill>
                  <a:schemeClr val="tx1"/>
                </a:solidFill>
              </a:defRPr>
            </a:lvl3pPr>
            <a:lvl4pPr marL="216000" indent="-216000">
              <a:spcBef>
                <a:spcPts val="600"/>
              </a:spcBef>
              <a:buClr>
                <a:schemeClr val="accent1"/>
              </a:buClr>
              <a:buFont typeface="Yu Gothic" panose="020B0400000000000000" pitchFamily="34" charset="-128"/>
              <a:buChar char="»"/>
              <a:defRPr sz="2000" b="0">
                <a:solidFill>
                  <a:schemeClr val="tx1"/>
                </a:solidFill>
              </a:defRPr>
            </a:lvl4pPr>
            <a:lvl5pPr marL="216000" indent="-216000">
              <a:spcBef>
                <a:spcPts val="600"/>
              </a:spcBef>
              <a:buClr>
                <a:schemeClr val="accent1"/>
              </a:buClr>
              <a:buFont typeface="Yu Gothic" panose="020B0400000000000000" pitchFamily="34" charset="-128"/>
              <a:buChar char="»"/>
              <a:defRPr sz="2000" b="0">
                <a:solidFill>
                  <a:schemeClr val="tx1"/>
                </a:solidFill>
              </a:defRPr>
            </a:lvl5pPr>
            <a:lvl6pPr marL="216000" indent="-216000">
              <a:spcBef>
                <a:spcPts val="600"/>
              </a:spcBef>
              <a:buClr>
                <a:schemeClr val="accent1"/>
              </a:buClr>
              <a:buFont typeface="Yu Gothic" panose="020B0400000000000000" pitchFamily="34" charset="-128"/>
              <a:buChar char="»"/>
              <a:defRPr sz="2000" b="0">
                <a:solidFill>
                  <a:schemeClr val="tx1"/>
                </a:solidFill>
              </a:defRPr>
            </a:lvl6pPr>
            <a:lvl7pPr marL="216000" indent="-216000">
              <a:spcBef>
                <a:spcPts val="600"/>
              </a:spcBef>
              <a:buClr>
                <a:schemeClr val="accent1"/>
              </a:buClr>
              <a:buFont typeface="Yu Gothic" panose="020B0400000000000000" pitchFamily="34" charset="-128"/>
              <a:buChar char="»"/>
              <a:defRPr sz="2000" b="0">
                <a:solidFill>
                  <a:schemeClr val="tx1"/>
                </a:solidFill>
              </a:defRPr>
            </a:lvl7pPr>
            <a:lvl8pPr marL="216000" indent="-216000">
              <a:spcBef>
                <a:spcPts val="600"/>
              </a:spcBef>
              <a:buClr>
                <a:schemeClr val="accent1"/>
              </a:buClr>
              <a:buFont typeface="Yu Gothic" panose="020B0400000000000000" pitchFamily="34" charset="-128"/>
              <a:buChar char="»"/>
              <a:defRPr sz="2000" b="0">
                <a:solidFill>
                  <a:schemeClr val="tx1"/>
                </a:solidFill>
              </a:defRPr>
            </a:lvl8pPr>
            <a:lvl9pPr marL="216000" indent="-216000">
              <a:spcBef>
                <a:spcPts val="600"/>
              </a:spcBef>
              <a:buClr>
                <a:schemeClr val="accent1"/>
              </a:buClr>
              <a:buFont typeface="Yu Gothic" panose="020B0400000000000000" pitchFamily="34" charset="-128"/>
              <a:buChar char="»"/>
              <a:defRPr sz="2000" b="0">
                <a:solidFill>
                  <a:schemeClr val="tx1"/>
                </a:solidFill>
              </a:defRPr>
            </a:lvl9pPr>
          </a:lstStyle>
          <a:p>
            <a:pPr lvl="0"/>
            <a:r>
              <a:rPr lang="en-US" noProof="0"/>
              <a:t>Click to edit +49 XX XXX </a:t>
            </a:r>
            <a:r>
              <a:rPr lang="en-US" noProof="0" err="1"/>
              <a:t>XXX</a:t>
            </a:r>
            <a:r>
              <a:rPr lang="en-US" noProof="0"/>
              <a:t> </a:t>
            </a:r>
            <a:r>
              <a:rPr lang="en-US" noProof="0" err="1"/>
              <a:t>XXX</a:t>
            </a:r>
            <a:endParaRPr lang="en-US" noProof="0"/>
          </a:p>
        </p:txBody>
      </p:sp>
      <p:sp>
        <p:nvSpPr>
          <p:cNvPr id="27" name="Subpoints">
            <a:extLst>
              <a:ext uri="{FF2B5EF4-FFF2-40B4-BE49-F238E27FC236}">
                <a16:creationId xmlns:a16="http://schemas.microsoft.com/office/drawing/2014/main" id="{45328329-6C44-413A-B8CC-CCC9BFF0BE80}"/>
              </a:ext>
            </a:extLst>
          </p:cNvPr>
          <p:cNvSpPr>
            <a:spLocks noGrp="1"/>
          </p:cNvSpPr>
          <p:nvPr>
            <p:ph type="body" sz="quarter" idx="23" hasCustomPrompt="1"/>
          </p:nvPr>
        </p:nvSpPr>
        <p:spPr bwMode="gray">
          <a:xfrm>
            <a:off x="587388" y="6204515"/>
            <a:ext cx="7560000" cy="276999"/>
          </a:xfrm>
        </p:spPr>
        <p:txBody>
          <a:bodyPr>
            <a:spAutoFit/>
          </a:bodyPr>
          <a:lstStyle>
            <a:lvl1pPr marL="0" indent="0">
              <a:spcBef>
                <a:spcPts val="0"/>
              </a:spcBef>
              <a:buClr>
                <a:schemeClr val="accent1"/>
              </a:buClr>
              <a:buFont typeface="Yu Gothic" panose="020B0400000000000000" pitchFamily="34" charset="-128"/>
              <a:buNone/>
              <a:defRPr sz="1800" b="0">
                <a:solidFill>
                  <a:schemeClr val="accent1"/>
                </a:solidFill>
              </a:defRPr>
            </a:lvl1pPr>
            <a:lvl2pPr marL="216000" indent="-216000">
              <a:spcBef>
                <a:spcPts val="600"/>
              </a:spcBef>
              <a:buClr>
                <a:schemeClr val="accent1"/>
              </a:buClr>
              <a:buFont typeface="Yu Gothic" panose="020B0400000000000000" pitchFamily="34" charset="-128"/>
              <a:buChar char="»"/>
              <a:defRPr sz="2000" b="0">
                <a:solidFill>
                  <a:schemeClr val="tx1"/>
                </a:solidFill>
              </a:defRPr>
            </a:lvl2pPr>
            <a:lvl3pPr marL="216000" indent="-216000">
              <a:spcBef>
                <a:spcPts val="600"/>
              </a:spcBef>
              <a:buClr>
                <a:schemeClr val="accent1"/>
              </a:buClr>
              <a:buFont typeface="Yu Gothic" panose="020B0400000000000000" pitchFamily="34" charset="-128"/>
              <a:buChar char="»"/>
              <a:defRPr sz="2000" b="0">
                <a:solidFill>
                  <a:schemeClr val="tx1"/>
                </a:solidFill>
              </a:defRPr>
            </a:lvl3pPr>
            <a:lvl4pPr marL="216000" indent="-216000">
              <a:spcBef>
                <a:spcPts val="600"/>
              </a:spcBef>
              <a:buClr>
                <a:schemeClr val="accent1"/>
              </a:buClr>
              <a:buFont typeface="Yu Gothic" panose="020B0400000000000000" pitchFamily="34" charset="-128"/>
              <a:buChar char="»"/>
              <a:defRPr sz="2000" b="0">
                <a:solidFill>
                  <a:schemeClr val="tx1"/>
                </a:solidFill>
              </a:defRPr>
            </a:lvl4pPr>
            <a:lvl5pPr marL="216000" indent="-216000">
              <a:spcBef>
                <a:spcPts val="600"/>
              </a:spcBef>
              <a:buClr>
                <a:schemeClr val="accent1"/>
              </a:buClr>
              <a:buFont typeface="Yu Gothic" panose="020B0400000000000000" pitchFamily="34" charset="-128"/>
              <a:buChar char="»"/>
              <a:defRPr sz="2000" b="0">
                <a:solidFill>
                  <a:schemeClr val="tx1"/>
                </a:solidFill>
              </a:defRPr>
            </a:lvl5pPr>
            <a:lvl6pPr marL="216000" indent="-216000">
              <a:spcBef>
                <a:spcPts val="600"/>
              </a:spcBef>
              <a:buClr>
                <a:schemeClr val="accent1"/>
              </a:buClr>
              <a:buFont typeface="Yu Gothic" panose="020B0400000000000000" pitchFamily="34" charset="-128"/>
              <a:buChar char="»"/>
              <a:defRPr sz="2000" b="0">
                <a:solidFill>
                  <a:schemeClr val="tx1"/>
                </a:solidFill>
              </a:defRPr>
            </a:lvl6pPr>
            <a:lvl7pPr marL="216000" indent="-216000">
              <a:spcBef>
                <a:spcPts val="600"/>
              </a:spcBef>
              <a:buClr>
                <a:schemeClr val="accent1"/>
              </a:buClr>
              <a:buFont typeface="Yu Gothic" panose="020B0400000000000000" pitchFamily="34" charset="-128"/>
              <a:buChar char="»"/>
              <a:defRPr sz="2000" b="0">
                <a:solidFill>
                  <a:schemeClr val="tx1"/>
                </a:solidFill>
              </a:defRPr>
            </a:lvl7pPr>
            <a:lvl8pPr marL="216000" indent="-216000">
              <a:spcBef>
                <a:spcPts val="600"/>
              </a:spcBef>
              <a:buClr>
                <a:schemeClr val="accent1"/>
              </a:buClr>
              <a:buFont typeface="Yu Gothic" panose="020B0400000000000000" pitchFamily="34" charset="-128"/>
              <a:buChar char="»"/>
              <a:defRPr sz="2000" b="0">
                <a:solidFill>
                  <a:schemeClr val="tx1"/>
                </a:solidFill>
              </a:defRPr>
            </a:lvl8pPr>
            <a:lvl9pPr marL="216000" indent="-216000">
              <a:spcBef>
                <a:spcPts val="600"/>
              </a:spcBef>
              <a:buClr>
                <a:schemeClr val="accent1"/>
              </a:buClr>
              <a:buFont typeface="Yu Gothic" panose="020B0400000000000000" pitchFamily="34" charset="-128"/>
              <a:buChar char="»"/>
              <a:defRPr sz="2000" b="0">
                <a:solidFill>
                  <a:schemeClr val="tx1"/>
                </a:solidFill>
              </a:defRPr>
            </a:lvl9pPr>
          </a:lstStyle>
          <a:p>
            <a:pPr lvl="0"/>
            <a:r>
              <a:rPr lang="en-US" noProof="0"/>
              <a:t>Click to edit firstname.lastname@aurubis.com</a:t>
            </a:r>
          </a:p>
        </p:txBody>
      </p:sp>
      <p:sp>
        <p:nvSpPr>
          <p:cNvPr id="19" name="Title 1">
            <a:extLst>
              <a:ext uri="{FF2B5EF4-FFF2-40B4-BE49-F238E27FC236}">
                <a16:creationId xmlns:a16="http://schemas.microsoft.com/office/drawing/2014/main" id="{3C38470D-9F1E-4BF6-B819-A597DE5C88D8}"/>
              </a:ext>
            </a:extLst>
          </p:cNvPr>
          <p:cNvSpPr>
            <a:spLocks noGrp="1"/>
          </p:cNvSpPr>
          <p:nvPr>
            <p:ph type="title" hasCustomPrompt="1"/>
          </p:nvPr>
        </p:nvSpPr>
        <p:spPr bwMode="gray">
          <a:xfrm>
            <a:off x="587388" y="1037870"/>
            <a:ext cx="7560000" cy="492443"/>
          </a:xfrm>
        </p:spPr>
        <p:txBody>
          <a:bodyPr vert="horz" anchor="t" anchorCtr="0"/>
          <a:lstStyle>
            <a:lvl1pPr>
              <a:lnSpc>
                <a:spcPct val="100000"/>
              </a:lnSpc>
              <a:defRPr sz="3200">
                <a:solidFill>
                  <a:schemeClr val="tx1"/>
                </a:solidFill>
              </a:defRPr>
            </a:lvl1pPr>
          </a:lstStyle>
          <a:p>
            <a:r>
              <a:rPr lang="en-US"/>
              <a:t>Click to edit Contact</a:t>
            </a:r>
          </a:p>
        </p:txBody>
      </p:sp>
    </p:spTree>
    <p:extLst>
      <p:ext uri="{BB962C8B-B14F-4D97-AF65-F5344CB8AC3E}">
        <p14:creationId xmlns:p14="http://schemas.microsoft.com/office/powerpoint/2010/main" val="23877545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 Final Slide 01">
    <p:bg bwMode="gray">
      <p:bgPr>
        <a:solidFill>
          <a:schemeClr val="accent1"/>
        </a:solidFill>
        <a:effectLst/>
      </p:bgPr>
    </p:bg>
    <p:spTree>
      <p:nvGrpSpPr>
        <p:cNvPr id="1" name=""/>
        <p:cNvGrpSpPr/>
        <p:nvPr/>
      </p:nvGrpSpPr>
      <p:grpSpPr>
        <a:xfrm>
          <a:off x="0" y="0"/>
          <a:ext cx="0" cy="0"/>
          <a:chOff x="0" y="0"/>
          <a:chExt cx="0" cy="0"/>
        </a:xfrm>
      </p:grpSpPr>
      <p:sp>
        <p:nvSpPr>
          <p:cNvPr id="10" name="Freihandform: Form 9">
            <a:extLst>
              <a:ext uri="{FF2B5EF4-FFF2-40B4-BE49-F238E27FC236}">
                <a16:creationId xmlns:a16="http://schemas.microsoft.com/office/drawing/2014/main" id="{F2E33210-C526-439A-B37F-13B7BD07D515}"/>
              </a:ext>
            </a:extLst>
          </p:cNvPr>
          <p:cNvSpPr/>
          <p:nvPr userDrawn="1"/>
        </p:nvSpPr>
        <p:spPr bwMode="gray">
          <a:xfrm>
            <a:off x="8442946" y="345423"/>
            <a:ext cx="3749054" cy="6512578"/>
          </a:xfrm>
          <a:custGeom>
            <a:avLst/>
            <a:gdLst>
              <a:gd name="connsiteX0" fmla="*/ 3749054 w 3749054"/>
              <a:gd name="connsiteY0" fmla="*/ 0 h 6512578"/>
              <a:gd name="connsiteX1" fmla="*/ 3749054 w 3749054"/>
              <a:gd name="connsiteY1" fmla="*/ 6512566 h 6512578"/>
              <a:gd name="connsiteX2" fmla="*/ 2012707 w 3749054"/>
              <a:gd name="connsiteY2" fmla="*/ 6512566 h 6512578"/>
              <a:gd name="connsiteX3" fmla="*/ 2012700 w 3749054"/>
              <a:gd name="connsiteY3" fmla="*/ 6512578 h 6512578"/>
              <a:gd name="connsiteX4" fmla="*/ 0 w 3749054"/>
              <a:gd name="connsiteY4" fmla="*/ 6512578 h 6512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9054" h="6512578">
                <a:moveTo>
                  <a:pt x="3749054" y="0"/>
                </a:moveTo>
                <a:lnTo>
                  <a:pt x="3749054" y="6512566"/>
                </a:lnTo>
                <a:lnTo>
                  <a:pt x="2012707" y="6512566"/>
                </a:lnTo>
                <a:lnTo>
                  <a:pt x="2012700" y="6512578"/>
                </a:lnTo>
                <a:lnTo>
                  <a:pt x="0" y="651257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noAutofit/>
          </a:bodyPr>
          <a:lstStyle/>
          <a:p>
            <a:pPr marL="216000" indent="-216000" algn="l">
              <a:spcBef>
                <a:spcPts val="600"/>
              </a:spcBef>
              <a:buFont typeface="Symbol" panose="05050102010706020507" pitchFamily="18" charset="2"/>
              <a:buChar char="-"/>
            </a:pPr>
            <a:endParaRPr lang="en-US" err="1"/>
          </a:p>
        </p:txBody>
      </p:sp>
      <p:graphicFrame>
        <p:nvGraphicFramePr>
          <p:cNvPr id="8" name="Object 7" hidden="1">
            <a:extLst>
              <a:ext uri="{FF2B5EF4-FFF2-40B4-BE49-F238E27FC236}">
                <a16:creationId xmlns:a16="http://schemas.microsoft.com/office/drawing/2014/main" id="{3CFBBCEB-FE8E-40F5-B7B1-F22FBC1A7D9F}"/>
              </a:ext>
            </a:extLst>
          </p:cNvPr>
          <p:cNvGraphicFramePr>
            <a:graphicFrameLocks noChangeAspect="1"/>
          </p:cNvGraphicFramePr>
          <p:nvPr userDrawn="1">
            <p:custDataLst>
              <p:tags r:id="rId1"/>
            </p:custDataLst>
            <p:extLst>
              <p:ext uri="{D42A27DB-BD31-4B8C-83A1-F6EECF244321}">
                <p14:modId xmlns:p14="http://schemas.microsoft.com/office/powerpoint/2010/main" val="34604004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ct 7" hidden="1">
                        <a:extLst>
                          <a:ext uri="{FF2B5EF4-FFF2-40B4-BE49-F238E27FC236}">
                            <a16:creationId xmlns:a16="http://schemas.microsoft.com/office/drawing/2014/main" id="{3CFBBCEB-FE8E-40F5-B7B1-F22FBC1A7D9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1" name="Aurubis Logo">
            <a:extLst>
              <a:ext uri="{FF2B5EF4-FFF2-40B4-BE49-F238E27FC236}">
                <a16:creationId xmlns:a16="http://schemas.microsoft.com/office/drawing/2014/main" id="{02022F9A-6FF7-46C7-A5B5-BCE6AFB2CA8D}"/>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bwMode="gray">
          <a:xfrm>
            <a:off x="9534878" y="6062539"/>
            <a:ext cx="2285758" cy="356400"/>
          </a:xfrm>
          <a:prstGeom prst="rect">
            <a:avLst/>
          </a:prstGeom>
        </p:spPr>
      </p:pic>
      <p:sp>
        <p:nvSpPr>
          <p:cNvPr id="2" name="Title 1">
            <a:extLst>
              <a:ext uri="{FF2B5EF4-FFF2-40B4-BE49-F238E27FC236}">
                <a16:creationId xmlns:a16="http://schemas.microsoft.com/office/drawing/2014/main" id="{84599D9E-6761-4854-AD52-23C133492592}"/>
              </a:ext>
            </a:extLst>
          </p:cNvPr>
          <p:cNvSpPr>
            <a:spLocks noGrp="1"/>
          </p:cNvSpPr>
          <p:nvPr>
            <p:ph type="title" hasCustomPrompt="1"/>
          </p:nvPr>
        </p:nvSpPr>
        <p:spPr bwMode="gray">
          <a:xfrm>
            <a:off x="587388" y="2168860"/>
            <a:ext cx="7560000" cy="1354217"/>
          </a:xfrm>
        </p:spPr>
        <p:txBody>
          <a:bodyPr vert="horz" anchor="b" anchorCtr="0"/>
          <a:lstStyle>
            <a:lvl1pPr>
              <a:lnSpc>
                <a:spcPct val="100000"/>
              </a:lnSpc>
              <a:defRPr sz="4400">
                <a:solidFill>
                  <a:schemeClr val="bg1"/>
                </a:solidFill>
              </a:defRPr>
            </a:lvl1pPr>
          </a:lstStyle>
          <a:p>
            <a:r>
              <a:rPr lang="en-US"/>
              <a:t>Click to edit closing statement (max. two lines)</a:t>
            </a:r>
          </a:p>
        </p:txBody>
      </p:sp>
      <p:sp>
        <p:nvSpPr>
          <p:cNvPr id="12" name="Subpoints">
            <a:extLst>
              <a:ext uri="{FF2B5EF4-FFF2-40B4-BE49-F238E27FC236}">
                <a16:creationId xmlns:a16="http://schemas.microsoft.com/office/drawing/2014/main" id="{15524D34-2D67-4F0A-A88D-8011442FE8A2}"/>
              </a:ext>
            </a:extLst>
          </p:cNvPr>
          <p:cNvSpPr>
            <a:spLocks noGrp="1"/>
          </p:cNvSpPr>
          <p:nvPr>
            <p:ph type="body" sz="quarter" idx="17" hasCustomPrompt="1"/>
          </p:nvPr>
        </p:nvSpPr>
        <p:spPr bwMode="gray">
          <a:xfrm>
            <a:off x="587388" y="4140942"/>
            <a:ext cx="7560000" cy="400110"/>
          </a:xfrm>
        </p:spPr>
        <p:txBody>
          <a:bodyPr>
            <a:spAutoFit/>
          </a:bodyPr>
          <a:lstStyle>
            <a:lvl1pPr marL="0" indent="0">
              <a:spcBef>
                <a:spcPts val="0"/>
              </a:spcBef>
              <a:buClr>
                <a:schemeClr val="accent1"/>
              </a:buClr>
              <a:buFont typeface="Yu Gothic" panose="020B0400000000000000" pitchFamily="34" charset="-128"/>
              <a:buNone/>
              <a:defRPr sz="2600" b="0">
                <a:solidFill>
                  <a:schemeClr val="bg1"/>
                </a:solidFill>
              </a:defRPr>
            </a:lvl1pPr>
            <a:lvl2pPr marL="216000" indent="-216000">
              <a:spcBef>
                <a:spcPts val="600"/>
              </a:spcBef>
              <a:buClr>
                <a:schemeClr val="accent1"/>
              </a:buClr>
              <a:buFont typeface="Yu Gothic" panose="020B0400000000000000" pitchFamily="34" charset="-128"/>
              <a:buChar char="»"/>
              <a:defRPr sz="2000" b="0">
                <a:solidFill>
                  <a:schemeClr val="tx1"/>
                </a:solidFill>
              </a:defRPr>
            </a:lvl2pPr>
            <a:lvl3pPr marL="216000" indent="-216000">
              <a:spcBef>
                <a:spcPts val="600"/>
              </a:spcBef>
              <a:buClr>
                <a:schemeClr val="accent1"/>
              </a:buClr>
              <a:buFont typeface="Yu Gothic" panose="020B0400000000000000" pitchFamily="34" charset="-128"/>
              <a:buChar char="»"/>
              <a:defRPr sz="2000" b="0">
                <a:solidFill>
                  <a:schemeClr val="tx1"/>
                </a:solidFill>
              </a:defRPr>
            </a:lvl3pPr>
            <a:lvl4pPr marL="216000" indent="-216000">
              <a:spcBef>
                <a:spcPts val="600"/>
              </a:spcBef>
              <a:buClr>
                <a:schemeClr val="accent1"/>
              </a:buClr>
              <a:buFont typeface="Yu Gothic" panose="020B0400000000000000" pitchFamily="34" charset="-128"/>
              <a:buChar char="»"/>
              <a:defRPr sz="2000" b="0">
                <a:solidFill>
                  <a:schemeClr val="tx1"/>
                </a:solidFill>
              </a:defRPr>
            </a:lvl4pPr>
            <a:lvl5pPr marL="216000" indent="-216000">
              <a:spcBef>
                <a:spcPts val="600"/>
              </a:spcBef>
              <a:buClr>
                <a:schemeClr val="accent1"/>
              </a:buClr>
              <a:buFont typeface="Yu Gothic" panose="020B0400000000000000" pitchFamily="34" charset="-128"/>
              <a:buChar char="»"/>
              <a:defRPr sz="2000" b="0">
                <a:solidFill>
                  <a:schemeClr val="tx1"/>
                </a:solidFill>
              </a:defRPr>
            </a:lvl5pPr>
            <a:lvl6pPr marL="216000" indent="-216000">
              <a:spcBef>
                <a:spcPts val="600"/>
              </a:spcBef>
              <a:buClr>
                <a:schemeClr val="accent1"/>
              </a:buClr>
              <a:buFont typeface="Yu Gothic" panose="020B0400000000000000" pitchFamily="34" charset="-128"/>
              <a:buChar char="»"/>
              <a:defRPr sz="2000" b="0">
                <a:solidFill>
                  <a:schemeClr val="tx1"/>
                </a:solidFill>
              </a:defRPr>
            </a:lvl6pPr>
            <a:lvl7pPr marL="216000" indent="-216000">
              <a:spcBef>
                <a:spcPts val="600"/>
              </a:spcBef>
              <a:buClr>
                <a:schemeClr val="accent1"/>
              </a:buClr>
              <a:buFont typeface="Yu Gothic" panose="020B0400000000000000" pitchFamily="34" charset="-128"/>
              <a:buChar char="»"/>
              <a:defRPr sz="2000" b="0">
                <a:solidFill>
                  <a:schemeClr val="tx1"/>
                </a:solidFill>
              </a:defRPr>
            </a:lvl7pPr>
            <a:lvl8pPr marL="216000" indent="-216000">
              <a:spcBef>
                <a:spcPts val="600"/>
              </a:spcBef>
              <a:buClr>
                <a:schemeClr val="accent1"/>
              </a:buClr>
              <a:buFont typeface="Yu Gothic" panose="020B0400000000000000" pitchFamily="34" charset="-128"/>
              <a:buChar char="»"/>
              <a:defRPr sz="2000" b="0">
                <a:solidFill>
                  <a:schemeClr val="tx1"/>
                </a:solidFill>
              </a:defRPr>
            </a:lvl8pPr>
            <a:lvl9pPr marL="216000" indent="-216000">
              <a:spcBef>
                <a:spcPts val="600"/>
              </a:spcBef>
              <a:buClr>
                <a:schemeClr val="accent1"/>
              </a:buClr>
              <a:buFont typeface="Yu Gothic" panose="020B0400000000000000" pitchFamily="34" charset="-128"/>
              <a:buChar char="»"/>
              <a:defRPr sz="2000" b="0">
                <a:solidFill>
                  <a:schemeClr val="tx1"/>
                </a:solidFill>
              </a:defRPr>
            </a:lvl9pPr>
          </a:lstStyle>
          <a:p>
            <a:pPr lvl="0"/>
            <a:r>
              <a:rPr lang="en-US" noProof="0"/>
              <a:t>Thank you for your attention</a:t>
            </a:r>
          </a:p>
        </p:txBody>
      </p:sp>
      <p:sp>
        <p:nvSpPr>
          <p:cNvPr id="17" name="Rechteck 36">
            <a:extLst>
              <a:ext uri="{FF2B5EF4-FFF2-40B4-BE49-F238E27FC236}">
                <a16:creationId xmlns:a16="http://schemas.microsoft.com/office/drawing/2014/main" id="{3CA9713B-B172-4409-B2E0-F94B834BEFB9}"/>
              </a:ext>
            </a:extLst>
          </p:cNvPr>
          <p:cNvSpPr/>
          <p:nvPr userDrawn="1"/>
        </p:nvSpPr>
        <p:spPr bwMode="gray">
          <a:xfrm>
            <a:off x="587388" y="3803026"/>
            <a:ext cx="720000" cy="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Tree>
    <p:extLst>
      <p:ext uri="{BB962C8B-B14F-4D97-AF65-F5344CB8AC3E}">
        <p14:creationId xmlns:p14="http://schemas.microsoft.com/office/powerpoint/2010/main" val="240960927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 Final Slide 02">
    <p:bg bwMode="gray">
      <p:bgPr>
        <a:solidFill>
          <a:schemeClr val="tx2"/>
        </a:solidFill>
        <a:effectLst/>
      </p:bgPr>
    </p:bg>
    <p:spTree>
      <p:nvGrpSpPr>
        <p:cNvPr id="1" name=""/>
        <p:cNvGrpSpPr/>
        <p:nvPr/>
      </p:nvGrpSpPr>
      <p:grpSpPr>
        <a:xfrm>
          <a:off x="0" y="0"/>
          <a:ext cx="0" cy="0"/>
          <a:chOff x="0" y="0"/>
          <a:chExt cx="0" cy="0"/>
        </a:xfrm>
      </p:grpSpPr>
      <p:sp>
        <p:nvSpPr>
          <p:cNvPr id="10" name="Freihandform: Form 9">
            <a:extLst>
              <a:ext uri="{FF2B5EF4-FFF2-40B4-BE49-F238E27FC236}">
                <a16:creationId xmlns:a16="http://schemas.microsoft.com/office/drawing/2014/main" id="{096A5B30-03D3-4E2A-AEFD-85E853F0A58F}"/>
              </a:ext>
            </a:extLst>
          </p:cNvPr>
          <p:cNvSpPr/>
          <p:nvPr userDrawn="1"/>
        </p:nvSpPr>
        <p:spPr bwMode="gray">
          <a:xfrm>
            <a:off x="8442946" y="345423"/>
            <a:ext cx="3749054" cy="6512578"/>
          </a:xfrm>
          <a:custGeom>
            <a:avLst/>
            <a:gdLst>
              <a:gd name="connsiteX0" fmla="*/ 3749054 w 3749054"/>
              <a:gd name="connsiteY0" fmla="*/ 0 h 6512578"/>
              <a:gd name="connsiteX1" fmla="*/ 3749054 w 3749054"/>
              <a:gd name="connsiteY1" fmla="*/ 6512566 h 6512578"/>
              <a:gd name="connsiteX2" fmla="*/ 2012707 w 3749054"/>
              <a:gd name="connsiteY2" fmla="*/ 6512566 h 6512578"/>
              <a:gd name="connsiteX3" fmla="*/ 2012700 w 3749054"/>
              <a:gd name="connsiteY3" fmla="*/ 6512578 h 6512578"/>
              <a:gd name="connsiteX4" fmla="*/ 0 w 3749054"/>
              <a:gd name="connsiteY4" fmla="*/ 6512578 h 6512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9054" h="6512578">
                <a:moveTo>
                  <a:pt x="3749054" y="0"/>
                </a:moveTo>
                <a:lnTo>
                  <a:pt x="3749054" y="6512566"/>
                </a:lnTo>
                <a:lnTo>
                  <a:pt x="2012707" y="6512566"/>
                </a:lnTo>
                <a:lnTo>
                  <a:pt x="2012700" y="6512578"/>
                </a:lnTo>
                <a:lnTo>
                  <a:pt x="0" y="651257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noAutofit/>
          </a:bodyPr>
          <a:lstStyle/>
          <a:p>
            <a:pPr marL="216000" indent="-216000" algn="l">
              <a:spcBef>
                <a:spcPts val="600"/>
              </a:spcBef>
              <a:buFont typeface="Symbol" panose="05050102010706020507" pitchFamily="18" charset="2"/>
              <a:buChar char="-"/>
            </a:pPr>
            <a:endParaRPr lang="en-US" err="1"/>
          </a:p>
        </p:txBody>
      </p:sp>
      <p:graphicFrame>
        <p:nvGraphicFramePr>
          <p:cNvPr id="8" name="Object 7" hidden="1">
            <a:extLst>
              <a:ext uri="{FF2B5EF4-FFF2-40B4-BE49-F238E27FC236}">
                <a16:creationId xmlns:a16="http://schemas.microsoft.com/office/drawing/2014/main" id="{3CFBBCEB-FE8E-40F5-B7B1-F22FBC1A7D9F}"/>
              </a:ext>
            </a:extLst>
          </p:cNvPr>
          <p:cNvGraphicFramePr>
            <a:graphicFrameLocks noChangeAspect="1"/>
          </p:cNvGraphicFramePr>
          <p:nvPr userDrawn="1">
            <p:custDataLst>
              <p:tags r:id="rId1"/>
            </p:custDataLst>
            <p:extLst>
              <p:ext uri="{D42A27DB-BD31-4B8C-83A1-F6EECF244321}">
                <p14:modId xmlns:p14="http://schemas.microsoft.com/office/powerpoint/2010/main" val="4119011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ct 7" hidden="1">
                        <a:extLst>
                          <a:ext uri="{FF2B5EF4-FFF2-40B4-BE49-F238E27FC236}">
                            <a16:creationId xmlns:a16="http://schemas.microsoft.com/office/drawing/2014/main" id="{3CFBBCEB-FE8E-40F5-B7B1-F22FBC1A7D9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1" name="Aurubis Logo">
            <a:extLst>
              <a:ext uri="{FF2B5EF4-FFF2-40B4-BE49-F238E27FC236}">
                <a16:creationId xmlns:a16="http://schemas.microsoft.com/office/drawing/2014/main" id="{02022F9A-6FF7-46C7-A5B5-BCE6AFB2CA8D}"/>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bwMode="gray">
          <a:xfrm>
            <a:off x="9534878" y="6062539"/>
            <a:ext cx="2285758" cy="356400"/>
          </a:xfrm>
          <a:prstGeom prst="rect">
            <a:avLst/>
          </a:prstGeom>
        </p:spPr>
      </p:pic>
      <p:sp>
        <p:nvSpPr>
          <p:cNvPr id="2" name="Title 1">
            <a:extLst>
              <a:ext uri="{FF2B5EF4-FFF2-40B4-BE49-F238E27FC236}">
                <a16:creationId xmlns:a16="http://schemas.microsoft.com/office/drawing/2014/main" id="{84599D9E-6761-4854-AD52-23C133492592}"/>
              </a:ext>
            </a:extLst>
          </p:cNvPr>
          <p:cNvSpPr>
            <a:spLocks noGrp="1"/>
          </p:cNvSpPr>
          <p:nvPr>
            <p:ph type="title" hasCustomPrompt="1"/>
          </p:nvPr>
        </p:nvSpPr>
        <p:spPr bwMode="gray">
          <a:xfrm>
            <a:off x="587388" y="2168860"/>
            <a:ext cx="7560000" cy="1354217"/>
          </a:xfrm>
        </p:spPr>
        <p:txBody>
          <a:bodyPr vert="horz" anchor="b" anchorCtr="0"/>
          <a:lstStyle>
            <a:lvl1pPr>
              <a:lnSpc>
                <a:spcPct val="100000"/>
              </a:lnSpc>
              <a:defRPr sz="4400">
                <a:solidFill>
                  <a:schemeClr val="tx1"/>
                </a:solidFill>
              </a:defRPr>
            </a:lvl1pPr>
          </a:lstStyle>
          <a:p>
            <a:r>
              <a:rPr lang="en-US"/>
              <a:t>Click to edit closing statement (max. two lines)</a:t>
            </a:r>
          </a:p>
        </p:txBody>
      </p:sp>
      <p:sp>
        <p:nvSpPr>
          <p:cNvPr id="12" name="Subpoints">
            <a:extLst>
              <a:ext uri="{FF2B5EF4-FFF2-40B4-BE49-F238E27FC236}">
                <a16:creationId xmlns:a16="http://schemas.microsoft.com/office/drawing/2014/main" id="{15524D34-2D67-4F0A-A88D-8011442FE8A2}"/>
              </a:ext>
            </a:extLst>
          </p:cNvPr>
          <p:cNvSpPr>
            <a:spLocks noGrp="1"/>
          </p:cNvSpPr>
          <p:nvPr>
            <p:ph type="body" sz="quarter" idx="17" hasCustomPrompt="1"/>
          </p:nvPr>
        </p:nvSpPr>
        <p:spPr bwMode="gray">
          <a:xfrm>
            <a:off x="587388" y="4140942"/>
            <a:ext cx="7560000" cy="400110"/>
          </a:xfrm>
        </p:spPr>
        <p:txBody>
          <a:bodyPr>
            <a:spAutoFit/>
          </a:bodyPr>
          <a:lstStyle>
            <a:lvl1pPr marL="0" indent="0">
              <a:spcBef>
                <a:spcPts val="0"/>
              </a:spcBef>
              <a:buClr>
                <a:schemeClr val="accent1"/>
              </a:buClr>
              <a:buFont typeface="Yu Gothic" panose="020B0400000000000000" pitchFamily="34" charset="-128"/>
              <a:buNone/>
              <a:defRPr sz="2600" b="0">
                <a:solidFill>
                  <a:schemeClr val="accent1"/>
                </a:solidFill>
              </a:defRPr>
            </a:lvl1pPr>
            <a:lvl2pPr marL="216000" indent="-216000">
              <a:spcBef>
                <a:spcPts val="600"/>
              </a:spcBef>
              <a:buClr>
                <a:schemeClr val="accent1"/>
              </a:buClr>
              <a:buFont typeface="Yu Gothic" panose="020B0400000000000000" pitchFamily="34" charset="-128"/>
              <a:buChar char="»"/>
              <a:defRPr sz="2000" b="0">
                <a:solidFill>
                  <a:schemeClr val="tx1"/>
                </a:solidFill>
              </a:defRPr>
            </a:lvl2pPr>
            <a:lvl3pPr marL="216000" indent="-216000">
              <a:spcBef>
                <a:spcPts val="600"/>
              </a:spcBef>
              <a:buClr>
                <a:schemeClr val="accent1"/>
              </a:buClr>
              <a:buFont typeface="Yu Gothic" panose="020B0400000000000000" pitchFamily="34" charset="-128"/>
              <a:buChar char="»"/>
              <a:defRPr sz="2000" b="0">
                <a:solidFill>
                  <a:schemeClr val="tx1"/>
                </a:solidFill>
              </a:defRPr>
            </a:lvl3pPr>
            <a:lvl4pPr marL="216000" indent="-216000">
              <a:spcBef>
                <a:spcPts val="600"/>
              </a:spcBef>
              <a:buClr>
                <a:schemeClr val="accent1"/>
              </a:buClr>
              <a:buFont typeface="Yu Gothic" panose="020B0400000000000000" pitchFamily="34" charset="-128"/>
              <a:buChar char="»"/>
              <a:defRPr sz="2000" b="0">
                <a:solidFill>
                  <a:schemeClr val="tx1"/>
                </a:solidFill>
              </a:defRPr>
            </a:lvl4pPr>
            <a:lvl5pPr marL="216000" indent="-216000">
              <a:spcBef>
                <a:spcPts val="600"/>
              </a:spcBef>
              <a:buClr>
                <a:schemeClr val="accent1"/>
              </a:buClr>
              <a:buFont typeface="Yu Gothic" panose="020B0400000000000000" pitchFamily="34" charset="-128"/>
              <a:buChar char="»"/>
              <a:defRPr sz="2000" b="0">
                <a:solidFill>
                  <a:schemeClr val="tx1"/>
                </a:solidFill>
              </a:defRPr>
            </a:lvl5pPr>
            <a:lvl6pPr marL="216000" indent="-216000">
              <a:spcBef>
                <a:spcPts val="600"/>
              </a:spcBef>
              <a:buClr>
                <a:schemeClr val="accent1"/>
              </a:buClr>
              <a:buFont typeface="Yu Gothic" panose="020B0400000000000000" pitchFamily="34" charset="-128"/>
              <a:buChar char="»"/>
              <a:defRPr sz="2000" b="0">
                <a:solidFill>
                  <a:schemeClr val="tx1"/>
                </a:solidFill>
              </a:defRPr>
            </a:lvl6pPr>
            <a:lvl7pPr marL="216000" indent="-216000">
              <a:spcBef>
                <a:spcPts val="600"/>
              </a:spcBef>
              <a:buClr>
                <a:schemeClr val="accent1"/>
              </a:buClr>
              <a:buFont typeface="Yu Gothic" panose="020B0400000000000000" pitchFamily="34" charset="-128"/>
              <a:buChar char="»"/>
              <a:defRPr sz="2000" b="0">
                <a:solidFill>
                  <a:schemeClr val="tx1"/>
                </a:solidFill>
              </a:defRPr>
            </a:lvl7pPr>
            <a:lvl8pPr marL="216000" indent="-216000">
              <a:spcBef>
                <a:spcPts val="600"/>
              </a:spcBef>
              <a:buClr>
                <a:schemeClr val="accent1"/>
              </a:buClr>
              <a:buFont typeface="Yu Gothic" panose="020B0400000000000000" pitchFamily="34" charset="-128"/>
              <a:buChar char="»"/>
              <a:defRPr sz="2000" b="0">
                <a:solidFill>
                  <a:schemeClr val="tx1"/>
                </a:solidFill>
              </a:defRPr>
            </a:lvl8pPr>
            <a:lvl9pPr marL="216000" indent="-216000">
              <a:spcBef>
                <a:spcPts val="600"/>
              </a:spcBef>
              <a:buClr>
                <a:schemeClr val="accent1"/>
              </a:buClr>
              <a:buFont typeface="Yu Gothic" panose="020B0400000000000000" pitchFamily="34" charset="-128"/>
              <a:buChar char="»"/>
              <a:defRPr sz="2000" b="0">
                <a:solidFill>
                  <a:schemeClr val="tx1"/>
                </a:solidFill>
              </a:defRPr>
            </a:lvl9pPr>
          </a:lstStyle>
          <a:p>
            <a:pPr lvl="0"/>
            <a:r>
              <a:rPr lang="en-US" noProof="0"/>
              <a:t>Thank you for your attention</a:t>
            </a:r>
          </a:p>
        </p:txBody>
      </p:sp>
      <p:sp>
        <p:nvSpPr>
          <p:cNvPr id="17" name="Rechteck 36">
            <a:extLst>
              <a:ext uri="{FF2B5EF4-FFF2-40B4-BE49-F238E27FC236}">
                <a16:creationId xmlns:a16="http://schemas.microsoft.com/office/drawing/2014/main" id="{3CA9713B-B172-4409-B2E0-F94B834BEFB9}"/>
              </a:ext>
            </a:extLst>
          </p:cNvPr>
          <p:cNvSpPr/>
          <p:nvPr userDrawn="1"/>
        </p:nvSpPr>
        <p:spPr bwMode="gray">
          <a:xfrm>
            <a:off x="587388" y="3803026"/>
            <a:ext cx="720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Tree>
    <p:extLst>
      <p:ext uri="{BB962C8B-B14F-4D97-AF65-F5344CB8AC3E}">
        <p14:creationId xmlns:p14="http://schemas.microsoft.com/office/powerpoint/2010/main" val="1807508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 Agenda">
    <p:spTree>
      <p:nvGrpSpPr>
        <p:cNvPr id="1" name=""/>
        <p:cNvGrpSpPr/>
        <p:nvPr/>
      </p:nvGrpSpPr>
      <p:grpSpPr>
        <a:xfrm>
          <a:off x="0" y="0"/>
          <a:ext cx="0" cy="0"/>
          <a:chOff x="0" y="0"/>
          <a:chExt cx="0" cy="0"/>
        </a:xfrm>
      </p:grpSpPr>
      <p:sp>
        <p:nvSpPr>
          <p:cNvPr id="28" name="Freihandform: Form 27">
            <a:extLst>
              <a:ext uri="{FF2B5EF4-FFF2-40B4-BE49-F238E27FC236}">
                <a16:creationId xmlns:a16="http://schemas.microsoft.com/office/drawing/2014/main" id="{13F5D4CB-4DF8-46C7-A094-069F6351F22F}"/>
              </a:ext>
            </a:extLst>
          </p:cNvPr>
          <p:cNvSpPr/>
          <p:nvPr userDrawn="1"/>
        </p:nvSpPr>
        <p:spPr bwMode="gray">
          <a:xfrm>
            <a:off x="7194130" y="6"/>
            <a:ext cx="4997870" cy="6857995"/>
          </a:xfrm>
          <a:custGeom>
            <a:avLst/>
            <a:gdLst>
              <a:gd name="connsiteX0" fmla="*/ 3947898 w 4997870"/>
              <a:gd name="connsiteY0" fmla="*/ 0 h 6857995"/>
              <a:gd name="connsiteX1" fmla="*/ 4997870 w 4997870"/>
              <a:gd name="connsiteY1" fmla="*/ 0 h 6857995"/>
              <a:gd name="connsiteX2" fmla="*/ 4997870 w 4997870"/>
              <a:gd name="connsiteY2" fmla="*/ 6857995 h 6857995"/>
              <a:gd name="connsiteX3" fmla="*/ 3947900 w 4997870"/>
              <a:gd name="connsiteY3" fmla="*/ 6857995 h 6857995"/>
              <a:gd name="connsiteX4" fmla="*/ 3947900 w 4997870"/>
              <a:gd name="connsiteY4" fmla="*/ 6857983 h 6857995"/>
              <a:gd name="connsiteX5" fmla="*/ 2012707 w 4997870"/>
              <a:gd name="connsiteY5" fmla="*/ 6857983 h 6857995"/>
              <a:gd name="connsiteX6" fmla="*/ 2012700 w 4997870"/>
              <a:gd name="connsiteY6" fmla="*/ 6857995 h 6857995"/>
              <a:gd name="connsiteX7" fmla="*/ 0 w 4997870"/>
              <a:gd name="connsiteY7" fmla="*/ 6857995 h 6857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97870" h="6857995">
                <a:moveTo>
                  <a:pt x="3947898" y="0"/>
                </a:moveTo>
                <a:lnTo>
                  <a:pt x="4997870" y="0"/>
                </a:lnTo>
                <a:lnTo>
                  <a:pt x="4997870" y="6857995"/>
                </a:lnTo>
                <a:lnTo>
                  <a:pt x="3947900" y="6857995"/>
                </a:lnTo>
                <a:lnTo>
                  <a:pt x="3947900" y="6857983"/>
                </a:lnTo>
                <a:lnTo>
                  <a:pt x="2012707" y="6857983"/>
                </a:lnTo>
                <a:lnTo>
                  <a:pt x="2012700" y="6857995"/>
                </a:lnTo>
                <a:lnTo>
                  <a:pt x="0" y="6857995"/>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noAutofit/>
          </a:bodyPr>
          <a:lstStyle/>
          <a:p>
            <a:pPr marL="216000" indent="-216000" algn="l">
              <a:spcBef>
                <a:spcPts val="600"/>
              </a:spcBef>
              <a:buFont typeface="Symbol" panose="05050102010706020507" pitchFamily="18" charset="2"/>
              <a:buChar char="-"/>
            </a:pPr>
            <a:endParaRPr lang="en-US" err="1"/>
          </a:p>
        </p:txBody>
      </p:sp>
      <p:graphicFrame>
        <p:nvGraphicFramePr>
          <p:cNvPr id="6" name="Object 5" hidden="1">
            <a:extLst>
              <a:ext uri="{FF2B5EF4-FFF2-40B4-BE49-F238E27FC236}">
                <a16:creationId xmlns:a16="http://schemas.microsoft.com/office/drawing/2014/main" id="{6E85FDC4-D5AF-4358-AEF8-D1DBEBBDA291}"/>
              </a:ext>
            </a:extLst>
          </p:cNvPr>
          <p:cNvGraphicFramePr>
            <a:graphicFrameLocks noChangeAspect="1"/>
          </p:cNvGraphicFramePr>
          <p:nvPr userDrawn="1">
            <p:custDataLst>
              <p:tags r:id="rId1"/>
            </p:custDataLst>
            <p:extLst>
              <p:ext uri="{D42A27DB-BD31-4B8C-83A1-F6EECF244321}">
                <p14:modId xmlns:p14="http://schemas.microsoft.com/office/powerpoint/2010/main" val="15604921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6E85FDC4-D5AF-4358-AEF8-D1DBEBBDA29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25" name="Aurubis Logo">
            <a:extLst>
              <a:ext uri="{FF2B5EF4-FFF2-40B4-BE49-F238E27FC236}">
                <a16:creationId xmlns:a16="http://schemas.microsoft.com/office/drawing/2014/main" id="{2A158BA2-967B-4798-AFBF-2039C4CCFA48}"/>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bwMode="gray">
          <a:xfrm>
            <a:off x="9534878" y="6062539"/>
            <a:ext cx="2285758" cy="356400"/>
          </a:xfrm>
          <a:prstGeom prst="rect">
            <a:avLst/>
          </a:prstGeom>
        </p:spPr>
      </p:pic>
      <p:sp>
        <p:nvSpPr>
          <p:cNvPr id="2" name="Title 1">
            <a:extLst>
              <a:ext uri="{FF2B5EF4-FFF2-40B4-BE49-F238E27FC236}">
                <a16:creationId xmlns:a16="http://schemas.microsoft.com/office/drawing/2014/main" id="{ECDDC5E9-9726-4EF9-88AD-F1F0E6F9BA34}"/>
              </a:ext>
            </a:extLst>
          </p:cNvPr>
          <p:cNvSpPr>
            <a:spLocks noGrp="1"/>
          </p:cNvSpPr>
          <p:nvPr>
            <p:ph type="title" hasCustomPrompt="1"/>
          </p:nvPr>
        </p:nvSpPr>
        <p:spPr bwMode="gray">
          <a:xfrm>
            <a:off x="371363" y="648304"/>
            <a:ext cx="9504000" cy="362984"/>
          </a:xfrm>
        </p:spPr>
        <p:txBody>
          <a:bodyPr vert="horz"/>
          <a:lstStyle/>
          <a:p>
            <a:r>
              <a:rPr lang="en-US"/>
              <a:t>Click to edit agenda placeholder</a:t>
            </a:r>
          </a:p>
        </p:txBody>
      </p:sp>
      <p:sp>
        <p:nvSpPr>
          <p:cNvPr id="26" name="Slash Left">
            <a:extLst>
              <a:ext uri="{FF2B5EF4-FFF2-40B4-BE49-F238E27FC236}">
                <a16:creationId xmlns:a16="http://schemas.microsoft.com/office/drawing/2014/main" id="{A5315020-FDD3-409E-ADA1-42734FA74958}"/>
              </a:ext>
            </a:extLst>
          </p:cNvPr>
          <p:cNvSpPr>
            <a:spLocks noGrp="1"/>
          </p:cNvSpPr>
          <p:nvPr>
            <p:ph type="body" sz="quarter" idx="13" hasCustomPrompt="1"/>
          </p:nvPr>
        </p:nvSpPr>
        <p:spPr bwMode="gray">
          <a:xfrm>
            <a:off x="877102"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7" name="Aurubis Text">
            <a:extLst>
              <a:ext uri="{FF2B5EF4-FFF2-40B4-BE49-F238E27FC236}">
                <a16:creationId xmlns:a16="http://schemas.microsoft.com/office/drawing/2014/main" id="{F7774632-729E-4056-9E40-11FC5F84E611}"/>
              </a:ext>
            </a:extLst>
          </p:cNvPr>
          <p:cNvSpPr txBox="1"/>
          <p:nvPr userDrawn="1"/>
        </p:nvSpPr>
        <p:spPr bwMode="gray">
          <a:xfrm>
            <a:off x="371364" y="6546718"/>
            <a:ext cx="450444" cy="153888"/>
          </a:xfrm>
          <a:prstGeom prst="rect">
            <a:avLst/>
          </a:prstGeom>
          <a:noFill/>
        </p:spPr>
        <p:txBody>
          <a:bodyPr wrap="none" lIns="0" tIns="0" rIns="0" bIns="0" rtlCol="0" anchor="t">
            <a:noAutofit/>
          </a:bodyPr>
          <a:lstStyle/>
          <a:p>
            <a:pPr defTabSz="914400">
              <a:spcBef>
                <a:spcPts val="600"/>
              </a:spcBef>
              <a:buClr>
                <a:srgbClr val="003F74"/>
              </a:buClr>
              <a:defRPr/>
            </a:pPr>
            <a:r>
              <a:rPr lang="en-US" sz="1000" kern="0">
                <a:solidFill>
                  <a:schemeClr val="accent1"/>
                </a:solidFill>
                <a:cs typeface="Segoe UI" panose="020B0502040204020203" pitchFamily="34" charset="0"/>
              </a:rPr>
              <a:t>Aurubis</a:t>
            </a:r>
            <a:endParaRPr lang="en-US" sz="1000" kern="0">
              <a:cs typeface="Segoe UI" panose="020B0502040204020203" pitchFamily="34" charset="0"/>
            </a:endParaRPr>
          </a:p>
        </p:txBody>
      </p:sp>
      <p:sp>
        <p:nvSpPr>
          <p:cNvPr id="12" name="Footer Placeholder 11">
            <a:extLst>
              <a:ext uri="{FF2B5EF4-FFF2-40B4-BE49-F238E27FC236}">
                <a16:creationId xmlns:a16="http://schemas.microsoft.com/office/drawing/2014/main" id="{5D14D011-8C62-44D6-92B4-4B0874942A41}"/>
              </a:ext>
            </a:extLst>
          </p:cNvPr>
          <p:cNvSpPr>
            <a:spLocks noGrp="1"/>
          </p:cNvSpPr>
          <p:nvPr>
            <p:ph type="ftr" sz="quarter" idx="14"/>
          </p:nvPr>
        </p:nvSpPr>
        <p:spPr bwMode="gray"/>
        <p:txBody>
          <a:bodyPr/>
          <a:lstStyle/>
          <a:p>
            <a:r>
              <a:rPr lang="en-US"/>
              <a:t>Placeholder for the presentation title (Insert → header and footer)</a:t>
            </a:r>
          </a:p>
        </p:txBody>
      </p:sp>
      <p:sp>
        <p:nvSpPr>
          <p:cNvPr id="45" name="Blue Bar 01">
            <a:extLst>
              <a:ext uri="{FF2B5EF4-FFF2-40B4-BE49-F238E27FC236}">
                <a16:creationId xmlns:a16="http://schemas.microsoft.com/office/drawing/2014/main" id="{5439CEFB-4242-486D-8492-35111CDC7F5F}"/>
              </a:ext>
            </a:extLst>
          </p:cNvPr>
          <p:cNvSpPr>
            <a:spLocks noGrp="1"/>
          </p:cNvSpPr>
          <p:nvPr>
            <p:ph type="body" sz="quarter" idx="27" hasCustomPrompt="1"/>
          </p:nvPr>
        </p:nvSpPr>
        <p:spPr bwMode="gray">
          <a:xfrm>
            <a:off x="371364" y="1890861"/>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46" name="Blue Bar 02">
            <a:extLst>
              <a:ext uri="{FF2B5EF4-FFF2-40B4-BE49-F238E27FC236}">
                <a16:creationId xmlns:a16="http://schemas.microsoft.com/office/drawing/2014/main" id="{0701EA5C-57F4-4B91-8517-A36250A08C4B}"/>
              </a:ext>
            </a:extLst>
          </p:cNvPr>
          <p:cNvSpPr>
            <a:spLocks noGrp="1"/>
          </p:cNvSpPr>
          <p:nvPr>
            <p:ph type="body" sz="quarter" idx="28" hasCustomPrompt="1"/>
          </p:nvPr>
        </p:nvSpPr>
        <p:spPr bwMode="gray">
          <a:xfrm>
            <a:off x="371364" y="2973846"/>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47" name="Blue Bar 03">
            <a:extLst>
              <a:ext uri="{FF2B5EF4-FFF2-40B4-BE49-F238E27FC236}">
                <a16:creationId xmlns:a16="http://schemas.microsoft.com/office/drawing/2014/main" id="{E488E521-DCC4-4E9E-B081-F4CD1DEDB1D0}"/>
              </a:ext>
            </a:extLst>
          </p:cNvPr>
          <p:cNvSpPr>
            <a:spLocks noGrp="1"/>
          </p:cNvSpPr>
          <p:nvPr>
            <p:ph type="body" sz="quarter" idx="29" hasCustomPrompt="1"/>
          </p:nvPr>
        </p:nvSpPr>
        <p:spPr bwMode="gray">
          <a:xfrm>
            <a:off x="371364" y="4056831"/>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48" name="Blue Bar 04">
            <a:extLst>
              <a:ext uri="{FF2B5EF4-FFF2-40B4-BE49-F238E27FC236}">
                <a16:creationId xmlns:a16="http://schemas.microsoft.com/office/drawing/2014/main" id="{F481A616-7366-40B9-9FE5-B81059A4CD14}"/>
              </a:ext>
            </a:extLst>
          </p:cNvPr>
          <p:cNvSpPr>
            <a:spLocks noGrp="1"/>
          </p:cNvSpPr>
          <p:nvPr>
            <p:ph type="body" sz="quarter" idx="30" hasCustomPrompt="1"/>
          </p:nvPr>
        </p:nvSpPr>
        <p:spPr bwMode="gray">
          <a:xfrm>
            <a:off x="371364" y="5139816"/>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49" name="Blue Bar 05">
            <a:extLst>
              <a:ext uri="{FF2B5EF4-FFF2-40B4-BE49-F238E27FC236}">
                <a16:creationId xmlns:a16="http://schemas.microsoft.com/office/drawing/2014/main" id="{D08AB93F-16D8-4B1D-8D8D-A9951F007CF9}"/>
              </a:ext>
            </a:extLst>
          </p:cNvPr>
          <p:cNvSpPr>
            <a:spLocks noGrp="1"/>
          </p:cNvSpPr>
          <p:nvPr>
            <p:ph type="body" sz="quarter" idx="31" hasCustomPrompt="1"/>
          </p:nvPr>
        </p:nvSpPr>
        <p:spPr bwMode="gray">
          <a:xfrm>
            <a:off x="371364" y="6222801"/>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22" name="Text Placeholder 20">
            <a:extLst>
              <a:ext uri="{FF2B5EF4-FFF2-40B4-BE49-F238E27FC236}">
                <a16:creationId xmlns:a16="http://schemas.microsoft.com/office/drawing/2014/main" id="{4D5992BD-7D83-47F7-8F51-1ED21DEEC530}"/>
              </a:ext>
            </a:extLst>
          </p:cNvPr>
          <p:cNvSpPr>
            <a:spLocks noGrp="1"/>
          </p:cNvSpPr>
          <p:nvPr>
            <p:ph type="body" sz="quarter" idx="17" hasCustomPrompt="1"/>
          </p:nvPr>
        </p:nvSpPr>
        <p:spPr bwMode="gray">
          <a:xfrm>
            <a:off x="371364" y="1329308"/>
            <a:ext cx="720000" cy="615553"/>
          </a:xfrm>
        </p:spPr>
        <p:txBody>
          <a:bodyPr wrap="square" anchor="b">
            <a:spAutoFit/>
          </a:bodyPr>
          <a:lstStyle>
            <a:lvl1pPr marL="0" indent="0" algn="ctr">
              <a:spcBef>
                <a:spcPts val="0"/>
              </a:spcBef>
              <a:buFont typeface="Arial" panose="020B0604020202020204" pitchFamily="34" charset="0"/>
              <a:buNone/>
              <a:defRPr sz="4000" b="0">
                <a:solidFill>
                  <a:schemeClr val="tx1"/>
                </a:solidFill>
              </a:defRPr>
            </a:lvl1pPr>
            <a:lvl2pPr marL="0" indent="0" algn="ctr">
              <a:spcBef>
                <a:spcPts val="0"/>
              </a:spcBef>
              <a:buFont typeface="Arial" panose="020B0604020202020204" pitchFamily="34" charset="0"/>
              <a:buNone/>
              <a:defRPr sz="4000" b="0">
                <a:solidFill>
                  <a:schemeClr val="tx1"/>
                </a:solidFill>
              </a:defRPr>
            </a:lvl2pPr>
            <a:lvl3pPr marL="0" indent="0" algn="ctr">
              <a:spcBef>
                <a:spcPts val="0"/>
              </a:spcBef>
              <a:buNone/>
              <a:defRPr sz="4000" b="0">
                <a:solidFill>
                  <a:schemeClr val="tx1"/>
                </a:solidFill>
              </a:defRPr>
            </a:lvl3pPr>
            <a:lvl4pPr marL="0" indent="0" algn="ctr">
              <a:spcBef>
                <a:spcPts val="0"/>
              </a:spcBef>
              <a:buNone/>
              <a:defRPr sz="4000" b="0">
                <a:solidFill>
                  <a:schemeClr val="tx1"/>
                </a:solidFill>
              </a:defRPr>
            </a:lvl4pPr>
            <a:lvl5pPr marL="0" indent="0" algn="ctr">
              <a:spcBef>
                <a:spcPts val="0"/>
              </a:spcBef>
              <a:buNone/>
              <a:defRPr sz="4000" b="0">
                <a:solidFill>
                  <a:schemeClr val="tx1"/>
                </a:solidFill>
              </a:defRPr>
            </a:lvl5pPr>
            <a:lvl6pPr marL="0" indent="0" algn="ctr">
              <a:spcBef>
                <a:spcPts val="0"/>
              </a:spcBef>
              <a:buNone/>
              <a:defRPr sz="4000" b="0">
                <a:solidFill>
                  <a:schemeClr val="tx1"/>
                </a:solidFill>
              </a:defRPr>
            </a:lvl6pPr>
            <a:lvl7pPr marL="0" indent="0" algn="ctr">
              <a:spcBef>
                <a:spcPts val="0"/>
              </a:spcBef>
              <a:buNone/>
              <a:defRPr sz="4000" b="0">
                <a:solidFill>
                  <a:schemeClr val="tx1"/>
                </a:solidFill>
              </a:defRPr>
            </a:lvl7pPr>
            <a:lvl8pPr marL="0" indent="0" algn="ctr">
              <a:spcBef>
                <a:spcPts val="0"/>
              </a:spcBef>
              <a:buNone/>
              <a:defRPr sz="4000" b="0">
                <a:solidFill>
                  <a:schemeClr val="tx1"/>
                </a:solidFill>
              </a:defRPr>
            </a:lvl8pPr>
            <a:lvl9pPr marL="0" indent="0" algn="ctr">
              <a:spcBef>
                <a:spcPts val="0"/>
              </a:spcBef>
              <a:buNone/>
              <a:defRPr sz="4000" b="0">
                <a:solidFill>
                  <a:schemeClr val="tx1"/>
                </a:solidFill>
              </a:defRPr>
            </a:lvl9pPr>
          </a:lstStyle>
          <a:p>
            <a:pPr lvl="0"/>
            <a:r>
              <a:rPr lang="en-US" noProof="0"/>
              <a:t>X</a:t>
            </a:r>
            <a:endParaRPr lang="en-US"/>
          </a:p>
        </p:txBody>
      </p:sp>
      <p:sp>
        <p:nvSpPr>
          <p:cNvPr id="24" name="Text Placeholder 20">
            <a:extLst>
              <a:ext uri="{FF2B5EF4-FFF2-40B4-BE49-F238E27FC236}">
                <a16:creationId xmlns:a16="http://schemas.microsoft.com/office/drawing/2014/main" id="{C6D9DCBD-648A-4237-AE8B-76A3C5D625D5}"/>
              </a:ext>
            </a:extLst>
          </p:cNvPr>
          <p:cNvSpPr>
            <a:spLocks noGrp="1"/>
          </p:cNvSpPr>
          <p:nvPr>
            <p:ph type="body" sz="quarter" idx="18" hasCustomPrompt="1"/>
          </p:nvPr>
        </p:nvSpPr>
        <p:spPr bwMode="gray">
          <a:xfrm>
            <a:off x="1379475" y="1569624"/>
            <a:ext cx="7992000" cy="307777"/>
          </a:xfrm>
        </p:spPr>
        <p:txBody>
          <a:bodyPr anchor="b">
            <a:spAutoFit/>
          </a:bodyPr>
          <a:lstStyle>
            <a:lvl1pPr marL="0" indent="0">
              <a:spcBef>
                <a:spcPts val="0"/>
              </a:spcBef>
              <a:buFont typeface="Arial" panose="020B0604020202020204" pitchFamily="34" charset="0"/>
              <a:buNone/>
              <a:defRPr sz="2000" b="0">
                <a:solidFill>
                  <a:schemeClr val="tx1"/>
                </a:solidFill>
              </a:defRPr>
            </a:lvl1pPr>
            <a:lvl2pPr marL="0" indent="0">
              <a:spcBef>
                <a:spcPts val="0"/>
              </a:spcBef>
              <a:buFont typeface="Arial" panose="020B0604020202020204" pitchFamily="34" charset="0"/>
              <a:buNone/>
              <a:defRPr sz="2000" b="0">
                <a:solidFill>
                  <a:schemeClr val="tx1"/>
                </a:solidFill>
              </a:defRPr>
            </a:lvl2pPr>
            <a:lvl3pPr marL="0" indent="0">
              <a:spcBef>
                <a:spcPts val="0"/>
              </a:spcBef>
              <a:buNone/>
              <a:defRPr sz="2000" b="0">
                <a:solidFill>
                  <a:schemeClr val="tx1"/>
                </a:solidFill>
              </a:defRPr>
            </a:lvl3pPr>
            <a:lvl4pPr marL="0" indent="0">
              <a:spcBef>
                <a:spcPts val="0"/>
              </a:spcBef>
              <a:buNone/>
              <a:defRPr sz="2000" b="0">
                <a:solidFill>
                  <a:schemeClr val="tx1"/>
                </a:solidFill>
              </a:defRPr>
            </a:lvl4pPr>
            <a:lvl5pPr marL="0" indent="0">
              <a:spcBef>
                <a:spcPts val="0"/>
              </a:spcBef>
              <a:buNone/>
              <a:defRPr sz="2000" b="0">
                <a:solidFill>
                  <a:schemeClr val="tx1"/>
                </a:solidFill>
              </a:defRPr>
            </a:lvl5pPr>
            <a:lvl6pPr marL="0" indent="0">
              <a:spcBef>
                <a:spcPts val="0"/>
              </a:spcBef>
              <a:buNone/>
              <a:defRPr sz="2000" b="0">
                <a:solidFill>
                  <a:schemeClr val="tx1"/>
                </a:solidFill>
              </a:defRPr>
            </a:lvl6pPr>
            <a:lvl7pPr marL="0" indent="0">
              <a:spcBef>
                <a:spcPts val="0"/>
              </a:spcBef>
              <a:buNone/>
              <a:defRPr sz="2000" b="0">
                <a:solidFill>
                  <a:schemeClr val="tx1"/>
                </a:solidFill>
              </a:defRPr>
            </a:lvl7pPr>
            <a:lvl8pPr marL="0" indent="0">
              <a:spcBef>
                <a:spcPts val="0"/>
              </a:spcBef>
              <a:buNone/>
              <a:defRPr sz="2000" b="0">
                <a:solidFill>
                  <a:schemeClr val="tx1"/>
                </a:solidFill>
              </a:defRPr>
            </a:lvl8pPr>
            <a:lvl9pPr marL="0" indent="0">
              <a:spcBef>
                <a:spcPts val="0"/>
              </a:spcBef>
              <a:buNone/>
              <a:defRPr sz="2000" b="0">
                <a:solidFill>
                  <a:schemeClr val="tx1"/>
                </a:solidFill>
              </a:defRPr>
            </a:lvl9pPr>
          </a:lstStyle>
          <a:p>
            <a:pPr lvl="0"/>
            <a:r>
              <a:rPr lang="en-US" noProof="0"/>
              <a:t>Click to edit agenda point</a:t>
            </a:r>
          </a:p>
        </p:txBody>
      </p:sp>
      <p:sp>
        <p:nvSpPr>
          <p:cNvPr id="34" name="Text Placeholder 20">
            <a:extLst>
              <a:ext uri="{FF2B5EF4-FFF2-40B4-BE49-F238E27FC236}">
                <a16:creationId xmlns:a16="http://schemas.microsoft.com/office/drawing/2014/main" id="{946E32E3-1F89-4BDA-83FE-E707E0CC050C}"/>
              </a:ext>
            </a:extLst>
          </p:cNvPr>
          <p:cNvSpPr>
            <a:spLocks noGrp="1"/>
          </p:cNvSpPr>
          <p:nvPr>
            <p:ph type="body" sz="quarter" idx="19" hasCustomPrompt="1"/>
          </p:nvPr>
        </p:nvSpPr>
        <p:spPr bwMode="gray">
          <a:xfrm>
            <a:off x="371364" y="2412293"/>
            <a:ext cx="720000" cy="615553"/>
          </a:xfrm>
        </p:spPr>
        <p:txBody>
          <a:bodyPr wrap="square" anchor="b">
            <a:spAutoFit/>
          </a:bodyPr>
          <a:lstStyle>
            <a:lvl1pPr marL="0" indent="0" algn="ctr">
              <a:spcBef>
                <a:spcPts val="0"/>
              </a:spcBef>
              <a:buFont typeface="Arial" panose="020B0604020202020204" pitchFamily="34" charset="0"/>
              <a:buNone/>
              <a:defRPr sz="4000" b="0">
                <a:solidFill>
                  <a:schemeClr val="tx1"/>
                </a:solidFill>
              </a:defRPr>
            </a:lvl1pPr>
            <a:lvl2pPr marL="0" indent="0" algn="ctr">
              <a:spcBef>
                <a:spcPts val="0"/>
              </a:spcBef>
              <a:buFont typeface="Arial" panose="020B0604020202020204" pitchFamily="34" charset="0"/>
              <a:buNone/>
              <a:defRPr sz="4000" b="0">
                <a:solidFill>
                  <a:schemeClr val="tx1"/>
                </a:solidFill>
              </a:defRPr>
            </a:lvl2pPr>
            <a:lvl3pPr marL="0" indent="0" algn="ctr">
              <a:spcBef>
                <a:spcPts val="0"/>
              </a:spcBef>
              <a:buNone/>
              <a:defRPr sz="4000" b="0">
                <a:solidFill>
                  <a:schemeClr val="tx1"/>
                </a:solidFill>
              </a:defRPr>
            </a:lvl3pPr>
            <a:lvl4pPr marL="0" indent="0" algn="ctr">
              <a:spcBef>
                <a:spcPts val="0"/>
              </a:spcBef>
              <a:buNone/>
              <a:defRPr sz="4000" b="0">
                <a:solidFill>
                  <a:schemeClr val="tx1"/>
                </a:solidFill>
              </a:defRPr>
            </a:lvl4pPr>
            <a:lvl5pPr marL="0" indent="0" algn="ctr">
              <a:spcBef>
                <a:spcPts val="0"/>
              </a:spcBef>
              <a:buNone/>
              <a:defRPr sz="4000" b="0">
                <a:solidFill>
                  <a:schemeClr val="tx1"/>
                </a:solidFill>
              </a:defRPr>
            </a:lvl5pPr>
            <a:lvl6pPr marL="0" indent="0" algn="ctr">
              <a:spcBef>
                <a:spcPts val="0"/>
              </a:spcBef>
              <a:buNone/>
              <a:defRPr sz="4000" b="0">
                <a:solidFill>
                  <a:schemeClr val="tx1"/>
                </a:solidFill>
              </a:defRPr>
            </a:lvl6pPr>
            <a:lvl7pPr marL="0" indent="0" algn="ctr">
              <a:spcBef>
                <a:spcPts val="0"/>
              </a:spcBef>
              <a:buNone/>
              <a:defRPr sz="4000" b="0">
                <a:solidFill>
                  <a:schemeClr val="tx1"/>
                </a:solidFill>
              </a:defRPr>
            </a:lvl7pPr>
            <a:lvl8pPr marL="0" indent="0" algn="ctr">
              <a:spcBef>
                <a:spcPts val="0"/>
              </a:spcBef>
              <a:buNone/>
              <a:defRPr sz="4000" b="0">
                <a:solidFill>
                  <a:schemeClr val="tx1"/>
                </a:solidFill>
              </a:defRPr>
            </a:lvl8pPr>
            <a:lvl9pPr marL="0" indent="0" algn="ctr">
              <a:spcBef>
                <a:spcPts val="0"/>
              </a:spcBef>
              <a:buNone/>
              <a:defRPr sz="4000" b="0">
                <a:solidFill>
                  <a:schemeClr val="tx1"/>
                </a:solidFill>
              </a:defRPr>
            </a:lvl9pPr>
          </a:lstStyle>
          <a:p>
            <a:pPr lvl="0"/>
            <a:r>
              <a:rPr lang="en-US" noProof="0"/>
              <a:t>X</a:t>
            </a:r>
            <a:endParaRPr lang="en-US"/>
          </a:p>
        </p:txBody>
      </p:sp>
      <p:sp>
        <p:nvSpPr>
          <p:cNvPr id="35" name="Text Placeholder 20">
            <a:extLst>
              <a:ext uri="{FF2B5EF4-FFF2-40B4-BE49-F238E27FC236}">
                <a16:creationId xmlns:a16="http://schemas.microsoft.com/office/drawing/2014/main" id="{EE303812-5122-4658-BDB9-0FEC1C9F372D}"/>
              </a:ext>
            </a:extLst>
          </p:cNvPr>
          <p:cNvSpPr>
            <a:spLocks noGrp="1"/>
          </p:cNvSpPr>
          <p:nvPr>
            <p:ph type="body" sz="quarter" idx="20" hasCustomPrompt="1"/>
          </p:nvPr>
        </p:nvSpPr>
        <p:spPr bwMode="gray">
          <a:xfrm>
            <a:off x="1379475" y="2652609"/>
            <a:ext cx="7380000" cy="307777"/>
          </a:xfrm>
        </p:spPr>
        <p:txBody>
          <a:bodyPr anchor="b">
            <a:spAutoFit/>
          </a:bodyPr>
          <a:lstStyle>
            <a:lvl1pPr marL="0" indent="0">
              <a:spcBef>
                <a:spcPts val="0"/>
              </a:spcBef>
              <a:buFont typeface="Arial" panose="020B0604020202020204" pitchFamily="34" charset="0"/>
              <a:buNone/>
              <a:defRPr sz="2000" b="0">
                <a:solidFill>
                  <a:schemeClr val="tx1"/>
                </a:solidFill>
              </a:defRPr>
            </a:lvl1pPr>
            <a:lvl2pPr marL="0" indent="0">
              <a:spcBef>
                <a:spcPts val="0"/>
              </a:spcBef>
              <a:buFont typeface="Arial" panose="020B0604020202020204" pitchFamily="34" charset="0"/>
              <a:buNone/>
              <a:defRPr sz="2000" b="0">
                <a:solidFill>
                  <a:schemeClr val="tx1"/>
                </a:solidFill>
              </a:defRPr>
            </a:lvl2pPr>
            <a:lvl3pPr marL="0" indent="0">
              <a:spcBef>
                <a:spcPts val="0"/>
              </a:spcBef>
              <a:buNone/>
              <a:defRPr sz="2000" b="0">
                <a:solidFill>
                  <a:schemeClr val="tx1"/>
                </a:solidFill>
              </a:defRPr>
            </a:lvl3pPr>
            <a:lvl4pPr marL="0" indent="0">
              <a:spcBef>
                <a:spcPts val="0"/>
              </a:spcBef>
              <a:buNone/>
              <a:defRPr sz="2000" b="0">
                <a:solidFill>
                  <a:schemeClr val="tx1"/>
                </a:solidFill>
              </a:defRPr>
            </a:lvl4pPr>
            <a:lvl5pPr marL="0" indent="0">
              <a:spcBef>
                <a:spcPts val="0"/>
              </a:spcBef>
              <a:buNone/>
              <a:defRPr sz="2000" b="0">
                <a:solidFill>
                  <a:schemeClr val="tx1"/>
                </a:solidFill>
              </a:defRPr>
            </a:lvl5pPr>
            <a:lvl6pPr marL="0" indent="0">
              <a:spcBef>
                <a:spcPts val="0"/>
              </a:spcBef>
              <a:buNone/>
              <a:defRPr sz="2000" b="0">
                <a:solidFill>
                  <a:schemeClr val="tx1"/>
                </a:solidFill>
              </a:defRPr>
            </a:lvl6pPr>
            <a:lvl7pPr marL="0" indent="0">
              <a:spcBef>
                <a:spcPts val="0"/>
              </a:spcBef>
              <a:buNone/>
              <a:defRPr sz="2000" b="0">
                <a:solidFill>
                  <a:schemeClr val="tx1"/>
                </a:solidFill>
              </a:defRPr>
            </a:lvl7pPr>
            <a:lvl8pPr marL="0" indent="0">
              <a:spcBef>
                <a:spcPts val="0"/>
              </a:spcBef>
              <a:buNone/>
              <a:defRPr sz="2000" b="0">
                <a:solidFill>
                  <a:schemeClr val="tx1"/>
                </a:solidFill>
              </a:defRPr>
            </a:lvl8pPr>
            <a:lvl9pPr marL="0" indent="0">
              <a:spcBef>
                <a:spcPts val="0"/>
              </a:spcBef>
              <a:buNone/>
              <a:defRPr sz="2000" b="0">
                <a:solidFill>
                  <a:schemeClr val="tx1"/>
                </a:solidFill>
              </a:defRPr>
            </a:lvl9pPr>
          </a:lstStyle>
          <a:p>
            <a:pPr lvl="0"/>
            <a:r>
              <a:rPr lang="en-US" noProof="0"/>
              <a:t>Click to edit agenda point</a:t>
            </a:r>
          </a:p>
        </p:txBody>
      </p:sp>
      <p:sp>
        <p:nvSpPr>
          <p:cNvPr id="36" name="Text Placeholder 20">
            <a:extLst>
              <a:ext uri="{FF2B5EF4-FFF2-40B4-BE49-F238E27FC236}">
                <a16:creationId xmlns:a16="http://schemas.microsoft.com/office/drawing/2014/main" id="{5E1C5407-91A2-478E-9113-8A7FBCD84662}"/>
              </a:ext>
            </a:extLst>
          </p:cNvPr>
          <p:cNvSpPr>
            <a:spLocks noGrp="1"/>
          </p:cNvSpPr>
          <p:nvPr>
            <p:ph type="body" sz="quarter" idx="21" hasCustomPrompt="1"/>
          </p:nvPr>
        </p:nvSpPr>
        <p:spPr bwMode="gray">
          <a:xfrm>
            <a:off x="371364" y="3495278"/>
            <a:ext cx="720000" cy="615553"/>
          </a:xfrm>
        </p:spPr>
        <p:txBody>
          <a:bodyPr wrap="square" anchor="b">
            <a:spAutoFit/>
          </a:bodyPr>
          <a:lstStyle>
            <a:lvl1pPr marL="0" indent="0" algn="ctr">
              <a:spcBef>
                <a:spcPts val="0"/>
              </a:spcBef>
              <a:buFont typeface="Arial" panose="020B0604020202020204" pitchFamily="34" charset="0"/>
              <a:buNone/>
              <a:defRPr sz="4000" b="0">
                <a:solidFill>
                  <a:schemeClr val="tx1"/>
                </a:solidFill>
              </a:defRPr>
            </a:lvl1pPr>
            <a:lvl2pPr marL="0" indent="0" algn="ctr">
              <a:spcBef>
                <a:spcPts val="0"/>
              </a:spcBef>
              <a:buFont typeface="Arial" panose="020B0604020202020204" pitchFamily="34" charset="0"/>
              <a:buNone/>
              <a:defRPr sz="4000" b="0">
                <a:solidFill>
                  <a:schemeClr val="tx1"/>
                </a:solidFill>
              </a:defRPr>
            </a:lvl2pPr>
            <a:lvl3pPr marL="0" indent="0" algn="ctr">
              <a:spcBef>
                <a:spcPts val="0"/>
              </a:spcBef>
              <a:buNone/>
              <a:defRPr sz="4000" b="0">
                <a:solidFill>
                  <a:schemeClr val="tx1"/>
                </a:solidFill>
              </a:defRPr>
            </a:lvl3pPr>
            <a:lvl4pPr marL="0" indent="0" algn="ctr">
              <a:spcBef>
                <a:spcPts val="0"/>
              </a:spcBef>
              <a:buNone/>
              <a:defRPr sz="4000" b="0">
                <a:solidFill>
                  <a:schemeClr val="tx1"/>
                </a:solidFill>
              </a:defRPr>
            </a:lvl4pPr>
            <a:lvl5pPr marL="0" indent="0" algn="ctr">
              <a:spcBef>
                <a:spcPts val="0"/>
              </a:spcBef>
              <a:buNone/>
              <a:defRPr sz="4000" b="0">
                <a:solidFill>
                  <a:schemeClr val="tx1"/>
                </a:solidFill>
              </a:defRPr>
            </a:lvl5pPr>
            <a:lvl6pPr marL="0" indent="0" algn="ctr">
              <a:spcBef>
                <a:spcPts val="0"/>
              </a:spcBef>
              <a:buNone/>
              <a:defRPr sz="4000" b="0">
                <a:solidFill>
                  <a:schemeClr val="tx1"/>
                </a:solidFill>
              </a:defRPr>
            </a:lvl6pPr>
            <a:lvl7pPr marL="0" indent="0" algn="ctr">
              <a:spcBef>
                <a:spcPts val="0"/>
              </a:spcBef>
              <a:buNone/>
              <a:defRPr sz="4000" b="0">
                <a:solidFill>
                  <a:schemeClr val="tx1"/>
                </a:solidFill>
              </a:defRPr>
            </a:lvl7pPr>
            <a:lvl8pPr marL="0" indent="0" algn="ctr">
              <a:spcBef>
                <a:spcPts val="0"/>
              </a:spcBef>
              <a:buNone/>
              <a:defRPr sz="4000" b="0">
                <a:solidFill>
                  <a:schemeClr val="tx1"/>
                </a:solidFill>
              </a:defRPr>
            </a:lvl8pPr>
            <a:lvl9pPr marL="0" indent="0" algn="ctr">
              <a:spcBef>
                <a:spcPts val="0"/>
              </a:spcBef>
              <a:buNone/>
              <a:defRPr sz="4000" b="0">
                <a:solidFill>
                  <a:schemeClr val="tx1"/>
                </a:solidFill>
              </a:defRPr>
            </a:lvl9pPr>
          </a:lstStyle>
          <a:p>
            <a:pPr lvl="0"/>
            <a:r>
              <a:rPr lang="en-US" noProof="0"/>
              <a:t>X</a:t>
            </a:r>
            <a:endParaRPr lang="en-US"/>
          </a:p>
        </p:txBody>
      </p:sp>
      <p:sp>
        <p:nvSpPr>
          <p:cNvPr id="37" name="Text Placeholder 20">
            <a:extLst>
              <a:ext uri="{FF2B5EF4-FFF2-40B4-BE49-F238E27FC236}">
                <a16:creationId xmlns:a16="http://schemas.microsoft.com/office/drawing/2014/main" id="{6792B734-EEDF-45F1-9581-1DBD3DB7F5B9}"/>
              </a:ext>
            </a:extLst>
          </p:cNvPr>
          <p:cNvSpPr>
            <a:spLocks noGrp="1"/>
          </p:cNvSpPr>
          <p:nvPr>
            <p:ph type="body" sz="quarter" idx="22" hasCustomPrompt="1"/>
          </p:nvPr>
        </p:nvSpPr>
        <p:spPr bwMode="gray">
          <a:xfrm>
            <a:off x="1379475" y="3735594"/>
            <a:ext cx="6732000" cy="307777"/>
          </a:xfrm>
        </p:spPr>
        <p:txBody>
          <a:bodyPr anchor="b">
            <a:spAutoFit/>
          </a:bodyPr>
          <a:lstStyle>
            <a:lvl1pPr marL="0" indent="0">
              <a:spcBef>
                <a:spcPts val="0"/>
              </a:spcBef>
              <a:buFont typeface="Arial" panose="020B0604020202020204" pitchFamily="34" charset="0"/>
              <a:buNone/>
              <a:defRPr sz="2000" b="0">
                <a:solidFill>
                  <a:schemeClr val="tx1"/>
                </a:solidFill>
              </a:defRPr>
            </a:lvl1pPr>
            <a:lvl2pPr marL="0" indent="0">
              <a:spcBef>
                <a:spcPts val="0"/>
              </a:spcBef>
              <a:buFont typeface="Arial" panose="020B0604020202020204" pitchFamily="34" charset="0"/>
              <a:buNone/>
              <a:defRPr sz="2000" b="0">
                <a:solidFill>
                  <a:schemeClr val="tx1"/>
                </a:solidFill>
              </a:defRPr>
            </a:lvl2pPr>
            <a:lvl3pPr marL="0" indent="0">
              <a:spcBef>
                <a:spcPts val="0"/>
              </a:spcBef>
              <a:buNone/>
              <a:defRPr sz="2000" b="0">
                <a:solidFill>
                  <a:schemeClr val="tx1"/>
                </a:solidFill>
              </a:defRPr>
            </a:lvl3pPr>
            <a:lvl4pPr marL="0" indent="0">
              <a:spcBef>
                <a:spcPts val="0"/>
              </a:spcBef>
              <a:buNone/>
              <a:defRPr sz="2000" b="0">
                <a:solidFill>
                  <a:schemeClr val="tx1"/>
                </a:solidFill>
              </a:defRPr>
            </a:lvl4pPr>
            <a:lvl5pPr marL="0" indent="0">
              <a:spcBef>
                <a:spcPts val="0"/>
              </a:spcBef>
              <a:buNone/>
              <a:defRPr sz="2000" b="0">
                <a:solidFill>
                  <a:schemeClr val="tx1"/>
                </a:solidFill>
              </a:defRPr>
            </a:lvl5pPr>
            <a:lvl6pPr marL="0" indent="0">
              <a:spcBef>
                <a:spcPts val="0"/>
              </a:spcBef>
              <a:buNone/>
              <a:defRPr sz="2000" b="0">
                <a:solidFill>
                  <a:schemeClr val="tx1"/>
                </a:solidFill>
              </a:defRPr>
            </a:lvl6pPr>
            <a:lvl7pPr marL="0" indent="0">
              <a:spcBef>
                <a:spcPts val="0"/>
              </a:spcBef>
              <a:buNone/>
              <a:defRPr sz="2000" b="0">
                <a:solidFill>
                  <a:schemeClr val="tx1"/>
                </a:solidFill>
              </a:defRPr>
            </a:lvl7pPr>
            <a:lvl8pPr marL="0" indent="0">
              <a:spcBef>
                <a:spcPts val="0"/>
              </a:spcBef>
              <a:buNone/>
              <a:defRPr sz="2000" b="0">
                <a:solidFill>
                  <a:schemeClr val="tx1"/>
                </a:solidFill>
              </a:defRPr>
            </a:lvl8pPr>
            <a:lvl9pPr marL="0" indent="0">
              <a:spcBef>
                <a:spcPts val="0"/>
              </a:spcBef>
              <a:buNone/>
              <a:defRPr sz="2000" b="0">
                <a:solidFill>
                  <a:schemeClr val="tx1"/>
                </a:solidFill>
              </a:defRPr>
            </a:lvl9pPr>
          </a:lstStyle>
          <a:p>
            <a:pPr lvl="0"/>
            <a:r>
              <a:rPr lang="en-US" noProof="0"/>
              <a:t>Click to edit agenda point</a:t>
            </a:r>
          </a:p>
        </p:txBody>
      </p:sp>
      <p:sp>
        <p:nvSpPr>
          <p:cNvPr id="38" name="Text Placeholder 20">
            <a:extLst>
              <a:ext uri="{FF2B5EF4-FFF2-40B4-BE49-F238E27FC236}">
                <a16:creationId xmlns:a16="http://schemas.microsoft.com/office/drawing/2014/main" id="{473186BB-959B-4E1F-80EF-594C3B6DF990}"/>
              </a:ext>
            </a:extLst>
          </p:cNvPr>
          <p:cNvSpPr>
            <a:spLocks noGrp="1"/>
          </p:cNvSpPr>
          <p:nvPr>
            <p:ph type="body" sz="quarter" idx="23" hasCustomPrompt="1"/>
          </p:nvPr>
        </p:nvSpPr>
        <p:spPr bwMode="gray">
          <a:xfrm>
            <a:off x="371364" y="4578263"/>
            <a:ext cx="720000" cy="615553"/>
          </a:xfrm>
        </p:spPr>
        <p:txBody>
          <a:bodyPr wrap="square" anchor="b">
            <a:spAutoFit/>
          </a:bodyPr>
          <a:lstStyle>
            <a:lvl1pPr marL="0" indent="0" algn="ctr">
              <a:spcBef>
                <a:spcPts val="0"/>
              </a:spcBef>
              <a:buFont typeface="Arial" panose="020B0604020202020204" pitchFamily="34" charset="0"/>
              <a:buNone/>
              <a:defRPr sz="4000" b="0">
                <a:solidFill>
                  <a:schemeClr val="tx1"/>
                </a:solidFill>
              </a:defRPr>
            </a:lvl1pPr>
            <a:lvl2pPr marL="0" indent="0" algn="ctr">
              <a:spcBef>
                <a:spcPts val="0"/>
              </a:spcBef>
              <a:buFont typeface="Arial" panose="020B0604020202020204" pitchFamily="34" charset="0"/>
              <a:buNone/>
              <a:defRPr sz="4000" b="0">
                <a:solidFill>
                  <a:schemeClr val="tx1"/>
                </a:solidFill>
              </a:defRPr>
            </a:lvl2pPr>
            <a:lvl3pPr marL="0" indent="0" algn="ctr">
              <a:spcBef>
                <a:spcPts val="0"/>
              </a:spcBef>
              <a:buNone/>
              <a:defRPr sz="4000" b="0">
                <a:solidFill>
                  <a:schemeClr val="tx1"/>
                </a:solidFill>
              </a:defRPr>
            </a:lvl3pPr>
            <a:lvl4pPr marL="0" indent="0" algn="ctr">
              <a:spcBef>
                <a:spcPts val="0"/>
              </a:spcBef>
              <a:buNone/>
              <a:defRPr sz="4000" b="0">
                <a:solidFill>
                  <a:schemeClr val="tx1"/>
                </a:solidFill>
              </a:defRPr>
            </a:lvl4pPr>
            <a:lvl5pPr marL="0" indent="0" algn="ctr">
              <a:spcBef>
                <a:spcPts val="0"/>
              </a:spcBef>
              <a:buNone/>
              <a:defRPr sz="4000" b="0">
                <a:solidFill>
                  <a:schemeClr val="tx1"/>
                </a:solidFill>
              </a:defRPr>
            </a:lvl5pPr>
            <a:lvl6pPr marL="0" indent="0" algn="ctr">
              <a:spcBef>
                <a:spcPts val="0"/>
              </a:spcBef>
              <a:buNone/>
              <a:defRPr sz="4000" b="0">
                <a:solidFill>
                  <a:schemeClr val="tx1"/>
                </a:solidFill>
              </a:defRPr>
            </a:lvl6pPr>
            <a:lvl7pPr marL="0" indent="0" algn="ctr">
              <a:spcBef>
                <a:spcPts val="0"/>
              </a:spcBef>
              <a:buNone/>
              <a:defRPr sz="4000" b="0">
                <a:solidFill>
                  <a:schemeClr val="tx1"/>
                </a:solidFill>
              </a:defRPr>
            </a:lvl7pPr>
            <a:lvl8pPr marL="0" indent="0" algn="ctr">
              <a:spcBef>
                <a:spcPts val="0"/>
              </a:spcBef>
              <a:buNone/>
              <a:defRPr sz="4000" b="0">
                <a:solidFill>
                  <a:schemeClr val="tx1"/>
                </a:solidFill>
              </a:defRPr>
            </a:lvl8pPr>
            <a:lvl9pPr marL="0" indent="0" algn="ctr">
              <a:spcBef>
                <a:spcPts val="0"/>
              </a:spcBef>
              <a:buNone/>
              <a:defRPr sz="4000" b="0">
                <a:solidFill>
                  <a:schemeClr val="tx1"/>
                </a:solidFill>
              </a:defRPr>
            </a:lvl9pPr>
          </a:lstStyle>
          <a:p>
            <a:pPr lvl="0"/>
            <a:r>
              <a:rPr lang="en-US" noProof="0"/>
              <a:t>X</a:t>
            </a:r>
            <a:endParaRPr lang="en-US"/>
          </a:p>
        </p:txBody>
      </p:sp>
      <p:sp>
        <p:nvSpPr>
          <p:cNvPr id="39" name="Text Placeholder 20">
            <a:extLst>
              <a:ext uri="{FF2B5EF4-FFF2-40B4-BE49-F238E27FC236}">
                <a16:creationId xmlns:a16="http://schemas.microsoft.com/office/drawing/2014/main" id="{D177D037-70A4-4DFB-A9A4-E91C196286E6}"/>
              </a:ext>
            </a:extLst>
          </p:cNvPr>
          <p:cNvSpPr>
            <a:spLocks noGrp="1"/>
          </p:cNvSpPr>
          <p:nvPr>
            <p:ph type="body" sz="quarter" idx="24" hasCustomPrompt="1"/>
          </p:nvPr>
        </p:nvSpPr>
        <p:spPr bwMode="gray">
          <a:xfrm>
            <a:off x="1379475" y="4818579"/>
            <a:ext cx="6120000" cy="307777"/>
          </a:xfrm>
        </p:spPr>
        <p:txBody>
          <a:bodyPr anchor="b">
            <a:spAutoFit/>
          </a:bodyPr>
          <a:lstStyle>
            <a:lvl1pPr marL="0" indent="0">
              <a:spcBef>
                <a:spcPts val="0"/>
              </a:spcBef>
              <a:buFont typeface="Arial" panose="020B0604020202020204" pitchFamily="34" charset="0"/>
              <a:buNone/>
              <a:defRPr sz="2000" b="0">
                <a:solidFill>
                  <a:schemeClr val="tx1"/>
                </a:solidFill>
              </a:defRPr>
            </a:lvl1pPr>
            <a:lvl2pPr marL="0" indent="0">
              <a:spcBef>
                <a:spcPts val="0"/>
              </a:spcBef>
              <a:buFont typeface="Arial" panose="020B0604020202020204" pitchFamily="34" charset="0"/>
              <a:buNone/>
              <a:defRPr sz="2000" b="0">
                <a:solidFill>
                  <a:schemeClr val="tx1"/>
                </a:solidFill>
              </a:defRPr>
            </a:lvl2pPr>
            <a:lvl3pPr marL="0" indent="0">
              <a:spcBef>
                <a:spcPts val="0"/>
              </a:spcBef>
              <a:buNone/>
              <a:defRPr sz="2000" b="0">
                <a:solidFill>
                  <a:schemeClr val="tx1"/>
                </a:solidFill>
              </a:defRPr>
            </a:lvl3pPr>
            <a:lvl4pPr marL="0" indent="0">
              <a:spcBef>
                <a:spcPts val="0"/>
              </a:spcBef>
              <a:buNone/>
              <a:defRPr sz="2000" b="0">
                <a:solidFill>
                  <a:schemeClr val="tx1"/>
                </a:solidFill>
              </a:defRPr>
            </a:lvl4pPr>
            <a:lvl5pPr marL="0" indent="0">
              <a:spcBef>
                <a:spcPts val="0"/>
              </a:spcBef>
              <a:buNone/>
              <a:defRPr sz="2000" b="0">
                <a:solidFill>
                  <a:schemeClr val="tx1"/>
                </a:solidFill>
              </a:defRPr>
            </a:lvl5pPr>
            <a:lvl6pPr marL="0" indent="0">
              <a:spcBef>
                <a:spcPts val="0"/>
              </a:spcBef>
              <a:buNone/>
              <a:defRPr sz="2000" b="0">
                <a:solidFill>
                  <a:schemeClr val="tx1"/>
                </a:solidFill>
              </a:defRPr>
            </a:lvl6pPr>
            <a:lvl7pPr marL="0" indent="0">
              <a:spcBef>
                <a:spcPts val="0"/>
              </a:spcBef>
              <a:buNone/>
              <a:defRPr sz="2000" b="0">
                <a:solidFill>
                  <a:schemeClr val="tx1"/>
                </a:solidFill>
              </a:defRPr>
            </a:lvl7pPr>
            <a:lvl8pPr marL="0" indent="0">
              <a:spcBef>
                <a:spcPts val="0"/>
              </a:spcBef>
              <a:buNone/>
              <a:defRPr sz="2000" b="0">
                <a:solidFill>
                  <a:schemeClr val="tx1"/>
                </a:solidFill>
              </a:defRPr>
            </a:lvl8pPr>
            <a:lvl9pPr marL="0" indent="0">
              <a:spcBef>
                <a:spcPts val="0"/>
              </a:spcBef>
              <a:buNone/>
              <a:defRPr sz="2000" b="0">
                <a:solidFill>
                  <a:schemeClr val="tx1"/>
                </a:solidFill>
              </a:defRPr>
            </a:lvl9pPr>
          </a:lstStyle>
          <a:p>
            <a:pPr lvl="0"/>
            <a:r>
              <a:rPr lang="en-US" noProof="0"/>
              <a:t>Click to edit agenda point</a:t>
            </a:r>
          </a:p>
        </p:txBody>
      </p:sp>
      <p:sp>
        <p:nvSpPr>
          <p:cNvPr id="40" name="Text Placeholder 20">
            <a:extLst>
              <a:ext uri="{FF2B5EF4-FFF2-40B4-BE49-F238E27FC236}">
                <a16:creationId xmlns:a16="http://schemas.microsoft.com/office/drawing/2014/main" id="{FD51EB4A-A334-4638-A6B7-10CE048CE589}"/>
              </a:ext>
            </a:extLst>
          </p:cNvPr>
          <p:cNvSpPr>
            <a:spLocks noGrp="1"/>
          </p:cNvSpPr>
          <p:nvPr>
            <p:ph type="body" sz="quarter" idx="25" hasCustomPrompt="1"/>
          </p:nvPr>
        </p:nvSpPr>
        <p:spPr bwMode="gray">
          <a:xfrm>
            <a:off x="371364" y="5661248"/>
            <a:ext cx="720000" cy="615553"/>
          </a:xfrm>
        </p:spPr>
        <p:txBody>
          <a:bodyPr wrap="square" anchor="b">
            <a:spAutoFit/>
          </a:bodyPr>
          <a:lstStyle>
            <a:lvl1pPr marL="0" indent="0" algn="ctr">
              <a:spcBef>
                <a:spcPts val="0"/>
              </a:spcBef>
              <a:buFont typeface="Arial" panose="020B0604020202020204" pitchFamily="34" charset="0"/>
              <a:buNone/>
              <a:defRPr sz="4000" b="0">
                <a:solidFill>
                  <a:schemeClr val="tx1"/>
                </a:solidFill>
              </a:defRPr>
            </a:lvl1pPr>
            <a:lvl2pPr marL="0" indent="0" algn="ctr">
              <a:spcBef>
                <a:spcPts val="0"/>
              </a:spcBef>
              <a:buFont typeface="Arial" panose="020B0604020202020204" pitchFamily="34" charset="0"/>
              <a:buNone/>
              <a:defRPr sz="4000" b="0">
                <a:solidFill>
                  <a:schemeClr val="tx1"/>
                </a:solidFill>
              </a:defRPr>
            </a:lvl2pPr>
            <a:lvl3pPr marL="0" indent="0" algn="ctr">
              <a:spcBef>
                <a:spcPts val="0"/>
              </a:spcBef>
              <a:buNone/>
              <a:defRPr sz="4000" b="0">
                <a:solidFill>
                  <a:schemeClr val="tx1"/>
                </a:solidFill>
              </a:defRPr>
            </a:lvl3pPr>
            <a:lvl4pPr marL="0" indent="0" algn="ctr">
              <a:spcBef>
                <a:spcPts val="0"/>
              </a:spcBef>
              <a:buNone/>
              <a:defRPr sz="4000" b="0">
                <a:solidFill>
                  <a:schemeClr val="tx1"/>
                </a:solidFill>
              </a:defRPr>
            </a:lvl4pPr>
            <a:lvl5pPr marL="0" indent="0" algn="ctr">
              <a:spcBef>
                <a:spcPts val="0"/>
              </a:spcBef>
              <a:buNone/>
              <a:defRPr sz="4000" b="0">
                <a:solidFill>
                  <a:schemeClr val="tx1"/>
                </a:solidFill>
              </a:defRPr>
            </a:lvl5pPr>
            <a:lvl6pPr marL="0" indent="0" algn="ctr">
              <a:spcBef>
                <a:spcPts val="0"/>
              </a:spcBef>
              <a:buNone/>
              <a:defRPr sz="4000" b="0">
                <a:solidFill>
                  <a:schemeClr val="tx1"/>
                </a:solidFill>
              </a:defRPr>
            </a:lvl6pPr>
            <a:lvl7pPr marL="0" indent="0" algn="ctr">
              <a:spcBef>
                <a:spcPts val="0"/>
              </a:spcBef>
              <a:buNone/>
              <a:defRPr sz="4000" b="0">
                <a:solidFill>
                  <a:schemeClr val="tx1"/>
                </a:solidFill>
              </a:defRPr>
            </a:lvl7pPr>
            <a:lvl8pPr marL="0" indent="0" algn="ctr">
              <a:spcBef>
                <a:spcPts val="0"/>
              </a:spcBef>
              <a:buNone/>
              <a:defRPr sz="4000" b="0">
                <a:solidFill>
                  <a:schemeClr val="tx1"/>
                </a:solidFill>
              </a:defRPr>
            </a:lvl8pPr>
            <a:lvl9pPr marL="0" indent="0" algn="ctr">
              <a:spcBef>
                <a:spcPts val="0"/>
              </a:spcBef>
              <a:buNone/>
              <a:defRPr sz="4000" b="0">
                <a:solidFill>
                  <a:schemeClr val="tx1"/>
                </a:solidFill>
              </a:defRPr>
            </a:lvl9pPr>
          </a:lstStyle>
          <a:p>
            <a:pPr lvl="0"/>
            <a:r>
              <a:rPr lang="en-US" noProof="0"/>
              <a:t>X</a:t>
            </a:r>
            <a:endParaRPr lang="en-US"/>
          </a:p>
        </p:txBody>
      </p:sp>
      <p:sp>
        <p:nvSpPr>
          <p:cNvPr id="41" name="Text Placeholder 20">
            <a:extLst>
              <a:ext uri="{FF2B5EF4-FFF2-40B4-BE49-F238E27FC236}">
                <a16:creationId xmlns:a16="http://schemas.microsoft.com/office/drawing/2014/main" id="{E0D44910-27C7-4616-95EE-F2605B0606A1}"/>
              </a:ext>
            </a:extLst>
          </p:cNvPr>
          <p:cNvSpPr>
            <a:spLocks noGrp="1"/>
          </p:cNvSpPr>
          <p:nvPr>
            <p:ph type="body" sz="quarter" idx="26" hasCustomPrompt="1"/>
          </p:nvPr>
        </p:nvSpPr>
        <p:spPr bwMode="gray">
          <a:xfrm>
            <a:off x="1379475" y="5901564"/>
            <a:ext cx="5472000" cy="307777"/>
          </a:xfrm>
        </p:spPr>
        <p:txBody>
          <a:bodyPr anchor="b">
            <a:spAutoFit/>
          </a:bodyPr>
          <a:lstStyle>
            <a:lvl1pPr marL="0" indent="0">
              <a:spcBef>
                <a:spcPts val="0"/>
              </a:spcBef>
              <a:buFont typeface="Arial" panose="020B0604020202020204" pitchFamily="34" charset="0"/>
              <a:buNone/>
              <a:defRPr sz="2000" b="0">
                <a:solidFill>
                  <a:schemeClr val="tx1"/>
                </a:solidFill>
              </a:defRPr>
            </a:lvl1pPr>
            <a:lvl2pPr marL="0" indent="0">
              <a:spcBef>
                <a:spcPts val="0"/>
              </a:spcBef>
              <a:buFont typeface="Arial" panose="020B0604020202020204" pitchFamily="34" charset="0"/>
              <a:buNone/>
              <a:defRPr sz="2000" b="0">
                <a:solidFill>
                  <a:schemeClr val="tx1"/>
                </a:solidFill>
              </a:defRPr>
            </a:lvl2pPr>
            <a:lvl3pPr marL="0" indent="0">
              <a:spcBef>
                <a:spcPts val="0"/>
              </a:spcBef>
              <a:buNone/>
              <a:defRPr sz="2000" b="0">
                <a:solidFill>
                  <a:schemeClr val="tx1"/>
                </a:solidFill>
              </a:defRPr>
            </a:lvl3pPr>
            <a:lvl4pPr marL="0" indent="0">
              <a:spcBef>
                <a:spcPts val="0"/>
              </a:spcBef>
              <a:buNone/>
              <a:defRPr sz="2000" b="0">
                <a:solidFill>
                  <a:schemeClr val="tx1"/>
                </a:solidFill>
              </a:defRPr>
            </a:lvl4pPr>
            <a:lvl5pPr marL="0" indent="0">
              <a:spcBef>
                <a:spcPts val="0"/>
              </a:spcBef>
              <a:buNone/>
              <a:defRPr sz="2000" b="0">
                <a:solidFill>
                  <a:schemeClr val="tx1"/>
                </a:solidFill>
              </a:defRPr>
            </a:lvl5pPr>
            <a:lvl6pPr marL="0" indent="0">
              <a:spcBef>
                <a:spcPts val="0"/>
              </a:spcBef>
              <a:buNone/>
              <a:defRPr sz="2000" b="0">
                <a:solidFill>
                  <a:schemeClr val="tx1"/>
                </a:solidFill>
              </a:defRPr>
            </a:lvl6pPr>
            <a:lvl7pPr marL="0" indent="0">
              <a:spcBef>
                <a:spcPts val="0"/>
              </a:spcBef>
              <a:buNone/>
              <a:defRPr sz="2000" b="0">
                <a:solidFill>
                  <a:schemeClr val="tx1"/>
                </a:solidFill>
              </a:defRPr>
            </a:lvl7pPr>
            <a:lvl8pPr marL="0" indent="0">
              <a:spcBef>
                <a:spcPts val="0"/>
              </a:spcBef>
              <a:buNone/>
              <a:defRPr sz="2000" b="0">
                <a:solidFill>
                  <a:schemeClr val="tx1"/>
                </a:solidFill>
              </a:defRPr>
            </a:lvl8pPr>
            <a:lvl9pPr marL="0" indent="0">
              <a:spcBef>
                <a:spcPts val="0"/>
              </a:spcBef>
              <a:buNone/>
              <a:defRPr sz="2000" b="0">
                <a:solidFill>
                  <a:schemeClr val="tx1"/>
                </a:solidFill>
              </a:defRPr>
            </a:lvl9pPr>
          </a:lstStyle>
          <a:p>
            <a:pPr lvl="0"/>
            <a:r>
              <a:rPr lang="en-US" noProof="0"/>
              <a:t>Click to edit agenda point</a:t>
            </a:r>
          </a:p>
        </p:txBody>
      </p:sp>
    </p:spTree>
    <p:extLst>
      <p:ext uri="{BB962C8B-B14F-4D97-AF65-F5344CB8AC3E}">
        <p14:creationId xmlns:p14="http://schemas.microsoft.com/office/powerpoint/2010/main" val="4100730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 Agenda Lon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76ED38FF-E585-4149-A98C-F162BA85ED6E}"/>
              </a:ext>
            </a:extLst>
          </p:cNvPr>
          <p:cNvGraphicFramePr>
            <a:graphicFrameLocks noChangeAspect="1"/>
          </p:cNvGraphicFramePr>
          <p:nvPr userDrawn="1">
            <p:custDataLst>
              <p:tags r:id="rId1"/>
            </p:custDataLst>
            <p:extLst>
              <p:ext uri="{D42A27DB-BD31-4B8C-83A1-F6EECF244321}">
                <p14:modId xmlns:p14="http://schemas.microsoft.com/office/powerpoint/2010/main" val="28128787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76ED38FF-E585-4149-A98C-F162BA85ED6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CDDC5E9-9726-4EF9-88AD-F1F0E6F9BA34}"/>
              </a:ext>
            </a:extLst>
          </p:cNvPr>
          <p:cNvSpPr>
            <a:spLocks noGrp="1"/>
          </p:cNvSpPr>
          <p:nvPr>
            <p:ph type="title" hasCustomPrompt="1"/>
          </p:nvPr>
        </p:nvSpPr>
        <p:spPr bwMode="gray"/>
        <p:txBody>
          <a:bodyPr vert="horz"/>
          <a:lstStyle/>
          <a:p>
            <a:r>
              <a:rPr lang="en-US"/>
              <a:t>Click to edit agenda placeholder</a:t>
            </a:r>
          </a:p>
        </p:txBody>
      </p:sp>
      <p:sp>
        <p:nvSpPr>
          <p:cNvPr id="43" name="Slash Left">
            <a:extLst>
              <a:ext uri="{FF2B5EF4-FFF2-40B4-BE49-F238E27FC236}">
                <a16:creationId xmlns:a16="http://schemas.microsoft.com/office/drawing/2014/main" id="{EF1ED9F5-D82D-4D5D-89C4-DF190831CCC1}"/>
              </a:ext>
            </a:extLst>
          </p:cNvPr>
          <p:cNvSpPr>
            <a:spLocks noGrp="1"/>
          </p:cNvSpPr>
          <p:nvPr>
            <p:ph type="body" sz="quarter" idx="13" hasCustomPrompt="1"/>
          </p:nvPr>
        </p:nvSpPr>
        <p:spPr bwMode="gray">
          <a:xfrm>
            <a:off x="877102"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44" name="Slash Right">
            <a:extLst>
              <a:ext uri="{FF2B5EF4-FFF2-40B4-BE49-F238E27FC236}">
                <a16:creationId xmlns:a16="http://schemas.microsoft.com/office/drawing/2014/main" id="{4BF47331-6ECB-4DD7-BEEE-C6F40AE1B0A4}"/>
              </a:ext>
            </a:extLst>
          </p:cNvPr>
          <p:cNvSpPr>
            <a:spLocks noGrp="1"/>
          </p:cNvSpPr>
          <p:nvPr>
            <p:ph type="body" sz="quarter" idx="14" hasCustomPrompt="1"/>
          </p:nvPr>
        </p:nvSpPr>
        <p:spPr bwMode="gray">
          <a:xfrm>
            <a:off x="11179020"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4" name="Footer Placeholder 13">
            <a:extLst>
              <a:ext uri="{FF2B5EF4-FFF2-40B4-BE49-F238E27FC236}">
                <a16:creationId xmlns:a16="http://schemas.microsoft.com/office/drawing/2014/main" id="{7288B05C-F631-43AB-B31C-F51437223B23}"/>
              </a:ext>
            </a:extLst>
          </p:cNvPr>
          <p:cNvSpPr>
            <a:spLocks noGrp="1"/>
          </p:cNvSpPr>
          <p:nvPr>
            <p:ph type="ftr" sz="quarter" idx="15"/>
          </p:nvPr>
        </p:nvSpPr>
        <p:spPr bwMode="gray"/>
        <p:txBody>
          <a:bodyPr/>
          <a:lstStyle/>
          <a:p>
            <a:r>
              <a:rPr lang="en-US"/>
              <a:t>Placeholder for the presentation title (Insert → header and footer)</a:t>
            </a:r>
          </a:p>
        </p:txBody>
      </p:sp>
      <p:sp>
        <p:nvSpPr>
          <p:cNvPr id="15" name="Slide Number Placeholder 14">
            <a:extLst>
              <a:ext uri="{FF2B5EF4-FFF2-40B4-BE49-F238E27FC236}">
                <a16:creationId xmlns:a16="http://schemas.microsoft.com/office/drawing/2014/main" id="{3E8CBCF1-161E-4628-A4E6-9B6BEE5432F6}"/>
              </a:ext>
            </a:extLst>
          </p:cNvPr>
          <p:cNvSpPr>
            <a:spLocks noGrp="1"/>
          </p:cNvSpPr>
          <p:nvPr>
            <p:ph type="sldNum" sz="quarter" idx="16"/>
          </p:nvPr>
        </p:nvSpPr>
        <p:spPr bwMode="gray"/>
        <p:txBody>
          <a:bodyPr/>
          <a:lstStyle/>
          <a:p>
            <a:fld id="{A051B6CE-0894-4100-B171-CE3E6FD55C96}" type="slidenum">
              <a:rPr lang="en-US" smtClean="0"/>
              <a:pPr/>
              <a:t>‹Nr.›</a:t>
            </a:fld>
            <a:endParaRPr lang="en-US"/>
          </a:p>
        </p:txBody>
      </p:sp>
      <p:sp>
        <p:nvSpPr>
          <p:cNvPr id="7" name="Blue Bar 01">
            <a:extLst>
              <a:ext uri="{FF2B5EF4-FFF2-40B4-BE49-F238E27FC236}">
                <a16:creationId xmlns:a16="http://schemas.microsoft.com/office/drawing/2014/main" id="{8D42D575-8C70-4A1D-9BA2-0AC61C980DA2}"/>
              </a:ext>
            </a:extLst>
          </p:cNvPr>
          <p:cNvSpPr>
            <a:spLocks noGrp="1"/>
          </p:cNvSpPr>
          <p:nvPr>
            <p:ph type="body" sz="quarter" idx="27" hasCustomPrompt="1"/>
          </p:nvPr>
        </p:nvSpPr>
        <p:spPr bwMode="gray">
          <a:xfrm>
            <a:off x="371364" y="2190353"/>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8" name="Blue Bar 02">
            <a:extLst>
              <a:ext uri="{FF2B5EF4-FFF2-40B4-BE49-F238E27FC236}">
                <a16:creationId xmlns:a16="http://schemas.microsoft.com/office/drawing/2014/main" id="{43BBC9ED-B93B-4407-917F-74146C000831}"/>
              </a:ext>
            </a:extLst>
          </p:cNvPr>
          <p:cNvSpPr>
            <a:spLocks noGrp="1"/>
          </p:cNvSpPr>
          <p:nvPr>
            <p:ph type="body" sz="quarter" idx="28" hasCustomPrompt="1"/>
          </p:nvPr>
        </p:nvSpPr>
        <p:spPr bwMode="gray">
          <a:xfrm>
            <a:off x="371364" y="3318478"/>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9" name="Blue Bar 03">
            <a:extLst>
              <a:ext uri="{FF2B5EF4-FFF2-40B4-BE49-F238E27FC236}">
                <a16:creationId xmlns:a16="http://schemas.microsoft.com/office/drawing/2014/main" id="{575873E7-875D-4B25-9654-A65A29862E92}"/>
              </a:ext>
            </a:extLst>
          </p:cNvPr>
          <p:cNvSpPr>
            <a:spLocks noGrp="1"/>
          </p:cNvSpPr>
          <p:nvPr>
            <p:ph type="body" sz="quarter" idx="29" hasCustomPrompt="1"/>
          </p:nvPr>
        </p:nvSpPr>
        <p:spPr bwMode="gray">
          <a:xfrm>
            <a:off x="371364" y="4446603"/>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0" name="Blue Bar 04">
            <a:extLst>
              <a:ext uri="{FF2B5EF4-FFF2-40B4-BE49-F238E27FC236}">
                <a16:creationId xmlns:a16="http://schemas.microsoft.com/office/drawing/2014/main" id="{01259CE6-98E2-4903-91F3-CF1C5A5D9E0C}"/>
              </a:ext>
            </a:extLst>
          </p:cNvPr>
          <p:cNvSpPr>
            <a:spLocks noGrp="1"/>
          </p:cNvSpPr>
          <p:nvPr>
            <p:ph type="body" sz="quarter" idx="30" hasCustomPrompt="1"/>
          </p:nvPr>
        </p:nvSpPr>
        <p:spPr bwMode="gray">
          <a:xfrm>
            <a:off x="371364" y="5574729"/>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38" name="Blue Bar 05">
            <a:extLst>
              <a:ext uri="{FF2B5EF4-FFF2-40B4-BE49-F238E27FC236}">
                <a16:creationId xmlns:a16="http://schemas.microsoft.com/office/drawing/2014/main" id="{A9D5E0D2-158C-45B3-8E1D-71BC9F99B937}"/>
              </a:ext>
            </a:extLst>
          </p:cNvPr>
          <p:cNvSpPr>
            <a:spLocks noGrp="1"/>
          </p:cNvSpPr>
          <p:nvPr>
            <p:ph type="body" sz="quarter" idx="41" hasCustomPrompt="1"/>
          </p:nvPr>
        </p:nvSpPr>
        <p:spPr bwMode="gray">
          <a:xfrm>
            <a:off x="6312024" y="2190353"/>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39" name="Blue Bar 06">
            <a:extLst>
              <a:ext uri="{FF2B5EF4-FFF2-40B4-BE49-F238E27FC236}">
                <a16:creationId xmlns:a16="http://schemas.microsoft.com/office/drawing/2014/main" id="{C2A35CA1-29A3-4385-BE02-17E4296789EF}"/>
              </a:ext>
            </a:extLst>
          </p:cNvPr>
          <p:cNvSpPr>
            <a:spLocks noGrp="1"/>
          </p:cNvSpPr>
          <p:nvPr>
            <p:ph type="body" sz="quarter" idx="42" hasCustomPrompt="1"/>
          </p:nvPr>
        </p:nvSpPr>
        <p:spPr bwMode="gray">
          <a:xfrm>
            <a:off x="6312024" y="3318478"/>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40" name="Blue Bar 07">
            <a:extLst>
              <a:ext uri="{FF2B5EF4-FFF2-40B4-BE49-F238E27FC236}">
                <a16:creationId xmlns:a16="http://schemas.microsoft.com/office/drawing/2014/main" id="{4B55DBB9-B5B9-45FB-B66B-0BA3063DF521}"/>
              </a:ext>
            </a:extLst>
          </p:cNvPr>
          <p:cNvSpPr>
            <a:spLocks noGrp="1"/>
          </p:cNvSpPr>
          <p:nvPr>
            <p:ph type="body" sz="quarter" idx="43" hasCustomPrompt="1"/>
          </p:nvPr>
        </p:nvSpPr>
        <p:spPr bwMode="gray">
          <a:xfrm>
            <a:off x="6312024" y="4446603"/>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41" name="Blue Bar 08">
            <a:extLst>
              <a:ext uri="{FF2B5EF4-FFF2-40B4-BE49-F238E27FC236}">
                <a16:creationId xmlns:a16="http://schemas.microsoft.com/office/drawing/2014/main" id="{E68DFCE5-4984-495E-B477-0E7C95E85EE9}"/>
              </a:ext>
            </a:extLst>
          </p:cNvPr>
          <p:cNvSpPr>
            <a:spLocks noGrp="1"/>
          </p:cNvSpPr>
          <p:nvPr>
            <p:ph type="body" sz="quarter" idx="44" hasCustomPrompt="1"/>
          </p:nvPr>
        </p:nvSpPr>
        <p:spPr bwMode="gray">
          <a:xfrm>
            <a:off x="6312024" y="5574729"/>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6" name="Text Placeholder 20">
            <a:extLst>
              <a:ext uri="{FF2B5EF4-FFF2-40B4-BE49-F238E27FC236}">
                <a16:creationId xmlns:a16="http://schemas.microsoft.com/office/drawing/2014/main" id="{3F63C8E4-1BB0-4D76-8C20-E130383D5624}"/>
              </a:ext>
            </a:extLst>
          </p:cNvPr>
          <p:cNvSpPr>
            <a:spLocks noGrp="1"/>
          </p:cNvSpPr>
          <p:nvPr>
            <p:ph type="body" sz="quarter" idx="17" hasCustomPrompt="1"/>
          </p:nvPr>
        </p:nvSpPr>
        <p:spPr bwMode="gray">
          <a:xfrm>
            <a:off x="371364" y="1628800"/>
            <a:ext cx="720000" cy="615553"/>
          </a:xfrm>
        </p:spPr>
        <p:txBody>
          <a:bodyPr wrap="square" anchor="b">
            <a:spAutoFit/>
          </a:bodyPr>
          <a:lstStyle>
            <a:lvl1pPr marL="0" indent="0" algn="ctr">
              <a:spcBef>
                <a:spcPts val="0"/>
              </a:spcBef>
              <a:buFont typeface="Arial" panose="020B0604020202020204" pitchFamily="34" charset="0"/>
              <a:buNone/>
              <a:defRPr sz="4000" b="0">
                <a:solidFill>
                  <a:schemeClr val="tx1"/>
                </a:solidFill>
              </a:defRPr>
            </a:lvl1pPr>
            <a:lvl2pPr marL="0" indent="0" algn="ctr">
              <a:spcBef>
                <a:spcPts val="0"/>
              </a:spcBef>
              <a:buFont typeface="Arial" panose="020B0604020202020204" pitchFamily="34" charset="0"/>
              <a:buNone/>
              <a:defRPr sz="4000" b="0">
                <a:solidFill>
                  <a:schemeClr val="tx1"/>
                </a:solidFill>
              </a:defRPr>
            </a:lvl2pPr>
            <a:lvl3pPr marL="0" indent="0" algn="ctr">
              <a:spcBef>
                <a:spcPts val="0"/>
              </a:spcBef>
              <a:buNone/>
              <a:defRPr sz="4000" b="0">
                <a:solidFill>
                  <a:schemeClr val="tx1"/>
                </a:solidFill>
              </a:defRPr>
            </a:lvl3pPr>
            <a:lvl4pPr marL="0" indent="0" algn="ctr">
              <a:spcBef>
                <a:spcPts val="0"/>
              </a:spcBef>
              <a:buNone/>
              <a:defRPr sz="4000" b="0">
                <a:solidFill>
                  <a:schemeClr val="tx1"/>
                </a:solidFill>
              </a:defRPr>
            </a:lvl4pPr>
            <a:lvl5pPr marL="0" indent="0" algn="ctr">
              <a:spcBef>
                <a:spcPts val="0"/>
              </a:spcBef>
              <a:buNone/>
              <a:defRPr sz="4000" b="0">
                <a:solidFill>
                  <a:schemeClr val="tx1"/>
                </a:solidFill>
              </a:defRPr>
            </a:lvl5pPr>
            <a:lvl6pPr marL="0" indent="0" algn="ctr">
              <a:spcBef>
                <a:spcPts val="0"/>
              </a:spcBef>
              <a:buNone/>
              <a:defRPr sz="4000" b="0">
                <a:solidFill>
                  <a:schemeClr val="tx1"/>
                </a:solidFill>
              </a:defRPr>
            </a:lvl6pPr>
            <a:lvl7pPr marL="0" indent="0" algn="ctr">
              <a:spcBef>
                <a:spcPts val="0"/>
              </a:spcBef>
              <a:buNone/>
              <a:defRPr sz="4000" b="0">
                <a:solidFill>
                  <a:schemeClr val="tx1"/>
                </a:solidFill>
              </a:defRPr>
            </a:lvl7pPr>
            <a:lvl8pPr marL="0" indent="0" algn="ctr">
              <a:spcBef>
                <a:spcPts val="0"/>
              </a:spcBef>
              <a:buNone/>
              <a:defRPr sz="4000" b="0">
                <a:solidFill>
                  <a:schemeClr val="tx1"/>
                </a:solidFill>
              </a:defRPr>
            </a:lvl8pPr>
            <a:lvl9pPr marL="0" indent="0" algn="ctr">
              <a:spcBef>
                <a:spcPts val="0"/>
              </a:spcBef>
              <a:buNone/>
              <a:defRPr sz="4000" b="0">
                <a:solidFill>
                  <a:schemeClr val="tx1"/>
                </a:solidFill>
              </a:defRPr>
            </a:lvl9pPr>
          </a:lstStyle>
          <a:p>
            <a:pPr lvl="0"/>
            <a:r>
              <a:rPr lang="en-US" noProof="0"/>
              <a:t>X</a:t>
            </a:r>
            <a:endParaRPr lang="en-US"/>
          </a:p>
        </p:txBody>
      </p:sp>
      <p:sp>
        <p:nvSpPr>
          <p:cNvPr id="17" name="Text Placeholder 20">
            <a:extLst>
              <a:ext uri="{FF2B5EF4-FFF2-40B4-BE49-F238E27FC236}">
                <a16:creationId xmlns:a16="http://schemas.microsoft.com/office/drawing/2014/main" id="{E4421FC9-B229-43E5-82D7-E54154292C31}"/>
              </a:ext>
            </a:extLst>
          </p:cNvPr>
          <p:cNvSpPr>
            <a:spLocks noGrp="1"/>
          </p:cNvSpPr>
          <p:nvPr>
            <p:ph type="body" sz="quarter" idx="18" hasCustomPrompt="1"/>
          </p:nvPr>
        </p:nvSpPr>
        <p:spPr bwMode="gray">
          <a:xfrm>
            <a:off x="1379475" y="1869116"/>
            <a:ext cx="4500000" cy="307777"/>
          </a:xfrm>
        </p:spPr>
        <p:txBody>
          <a:bodyPr wrap="square" anchor="b">
            <a:spAutoFit/>
          </a:bodyPr>
          <a:lstStyle>
            <a:lvl1pPr marL="0" indent="0">
              <a:spcBef>
                <a:spcPts val="0"/>
              </a:spcBef>
              <a:buFont typeface="Arial" panose="020B0604020202020204" pitchFamily="34" charset="0"/>
              <a:buNone/>
              <a:defRPr sz="2000" b="0">
                <a:solidFill>
                  <a:schemeClr val="tx1"/>
                </a:solidFill>
              </a:defRPr>
            </a:lvl1pPr>
            <a:lvl2pPr marL="0" indent="0">
              <a:spcBef>
                <a:spcPts val="0"/>
              </a:spcBef>
              <a:buFont typeface="Arial" panose="020B0604020202020204" pitchFamily="34" charset="0"/>
              <a:buNone/>
              <a:defRPr sz="2000" b="0">
                <a:solidFill>
                  <a:schemeClr val="tx1"/>
                </a:solidFill>
              </a:defRPr>
            </a:lvl2pPr>
            <a:lvl3pPr marL="0" indent="0">
              <a:spcBef>
                <a:spcPts val="0"/>
              </a:spcBef>
              <a:buNone/>
              <a:defRPr sz="2000" b="0">
                <a:solidFill>
                  <a:schemeClr val="tx1"/>
                </a:solidFill>
              </a:defRPr>
            </a:lvl3pPr>
            <a:lvl4pPr marL="0" indent="0">
              <a:spcBef>
                <a:spcPts val="0"/>
              </a:spcBef>
              <a:buNone/>
              <a:defRPr sz="2000" b="0">
                <a:solidFill>
                  <a:schemeClr val="tx1"/>
                </a:solidFill>
              </a:defRPr>
            </a:lvl4pPr>
            <a:lvl5pPr marL="0" indent="0">
              <a:spcBef>
                <a:spcPts val="0"/>
              </a:spcBef>
              <a:buNone/>
              <a:defRPr sz="2000" b="0">
                <a:solidFill>
                  <a:schemeClr val="tx1"/>
                </a:solidFill>
              </a:defRPr>
            </a:lvl5pPr>
            <a:lvl6pPr marL="0" indent="0">
              <a:spcBef>
                <a:spcPts val="0"/>
              </a:spcBef>
              <a:buNone/>
              <a:defRPr sz="2000" b="0">
                <a:solidFill>
                  <a:schemeClr val="tx1"/>
                </a:solidFill>
              </a:defRPr>
            </a:lvl6pPr>
            <a:lvl7pPr marL="0" indent="0">
              <a:spcBef>
                <a:spcPts val="0"/>
              </a:spcBef>
              <a:buNone/>
              <a:defRPr sz="2000" b="0">
                <a:solidFill>
                  <a:schemeClr val="tx1"/>
                </a:solidFill>
              </a:defRPr>
            </a:lvl7pPr>
            <a:lvl8pPr marL="0" indent="0">
              <a:spcBef>
                <a:spcPts val="0"/>
              </a:spcBef>
              <a:buNone/>
              <a:defRPr sz="2000" b="0">
                <a:solidFill>
                  <a:schemeClr val="tx1"/>
                </a:solidFill>
              </a:defRPr>
            </a:lvl8pPr>
            <a:lvl9pPr marL="0" indent="0">
              <a:spcBef>
                <a:spcPts val="0"/>
              </a:spcBef>
              <a:buNone/>
              <a:defRPr sz="2000" b="0">
                <a:solidFill>
                  <a:schemeClr val="tx1"/>
                </a:solidFill>
              </a:defRPr>
            </a:lvl9pPr>
          </a:lstStyle>
          <a:p>
            <a:pPr lvl="0"/>
            <a:r>
              <a:rPr lang="en-US" noProof="0"/>
              <a:t>Click to edit agenda point</a:t>
            </a:r>
          </a:p>
        </p:txBody>
      </p:sp>
      <p:sp>
        <p:nvSpPr>
          <p:cNvPr id="18" name="Text Placeholder 20">
            <a:extLst>
              <a:ext uri="{FF2B5EF4-FFF2-40B4-BE49-F238E27FC236}">
                <a16:creationId xmlns:a16="http://schemas.microsoft.com/office/drawing/2014/main" id="{26F0AB8B-5DF2-4A38-BE9A-4B8903F5EBD4}"/>
              </a:ext>
            </a:extLst>
          </p:cNvPr>
          <p:cNvSpPr>
            <a:spLocks noGrp="1"/>
          </p:cNvSpPr>
          <p:nvPr>
            <p:ph type="body" sz="quarter" idx="19" hasCustomPrompt="1"/>
          </p:nvPr>
        </p:nvSpPr>
        <p:spPr bwMode="gray">
          <a:xfrm>
            <a:off x="371364" y="2756925"/>
            <a:ext cx="720000" cy="615553"/>
          </a:xfrm>
        </p:spPr>
        <p:txBody>
          <a:bodyPr wrap="square" anchor="b">
            <a:spAutoFit/>
          </a:bodyPr>
          <a:lstStyle>
            <a:lvl1pPr marL="0" indent="0" algn="ctr">
              <a:spcBef>
                <a:spcPts val="0"/>
              </a:spcBef>
              <a:buFont typeface="Arial" panose="020B0604020202020204" pitchFamily="34" charset="0"/>
              <a:buNone/>
              <a:defRPr sz="4000" b="0">
                <a:solidFill>
                  <a:schemeClr val="tx1"/>
                </a:solidFill>
              </a:defRPr>
            </a:lvl1pPr>
            <a:lvl2pPr marL="0" indent="0" algn="ctr">
              <a:spcBef>
                <a:spcPts val="0"/>
              </a:spcBef>
              <a:buFont typeface="Arial" panose="020B0604020202020204" pitchFamily="34" charset="0"/>
              <a:buNone/>
              <a:defRPr sz="4000" b="0">
                <a:solidFill>
                  <a:schemeClr val="tx1"/>
                </a:solidFill>
              </a:defRPr>
            </a:lvl2pPr>
            <a:lvl3pPr marL="0" indent="0" algn="ctr">
              <a:spcBef>
                <a:spcPts val="0"/>
              </a:spcBef>
              <a:buNone/>
              <a:defRPr sz="4000" b="0">
                <a:solidFill>
                  <a:schemeClr val="tx1"/>
                </a:solidFill>
              </a:defRPr>
            </a:lvl3pPr>
            <a:lvl4pPr marL="0" indent="0" algn="ctr">
              <a:spcBef>
                <a:spcPts val="0"/>
              </a:spcBef>
              <a:buNone/>
              <a:defRPr sz="4000" b="0">
                <a:solidFill>
                  <a:schemeClr val="tx1"/>
                </a:solidFill>
              </a:defRPr>
            </a:lvl4pPr>
            <a:lvl5pPr marL="0" indent="0" algn="ctr">
              <a:spcBef>
                <a:spcPts val="0"/>
              </a:spcBef>
              <a:buNone/>
              <a:defRPr sz="4000" b="0">
                <a:solidFill>
                  <a:schemeClr val="tx1"/>
                </a:solidFill>
              </a:defRPr>
            </a:lvl5pPr>
            <a:lvl6pPr marL="0" indent="0" algn="ctr">
              <a:spcBef>
                <a:spcPts val="0"/>
              </a:spcBef>
              <a:buNone/>
              <a:defRPr sz="4000" b="0">
                <a:solidFill>
                  <a:schemeClr val="tx1"/>
                </a:solidFill>
              </a:defRPr>
            </a:lvl6pPr>
            <a:lvl7pPr marL="0" indent="0" algn="ctr">
              <a:spcBef>
                <a:spcPts val="0"/>
              </a:spcBef>
              <a:buNone/>
              <a:defRPr sz="4000" b="0">
                <a:solidFill>
                  <a:schemeClr val="tx1"/>
                </a:solidFill>
              </a:defRPr>
            </a:lvl7pPr>
            <a:lvl8pPr marL="0" indent="0" algn="ctr">
              <a:spcBef>
                <a:spcPts val="0"/>
              </a:spcBef>
              <a:buNone/>
              <a:defRPr sz="4000" b="0">
                <a:solidFill>
                  <a:schemeClr val="tx1"/>
                </a:solidFill>
              </a:defRPr>
            </a:lvl8pPr>
            <a:lvl9pPr marL="0" indent="0" algn="ctr">
              <a:spcBef>
                <a:spcPts val="0"/>
              </a:spcBef>
              <a:buNone/>
              <a:defRPr sz="4000" b="0">
                <a:solidFill>
                  <a:schemeClr val="tx1"/>
                </a:solidFill>
              </a:defRPr>
            </a:lvl9pPr>
          </a:lstStyle>
          <a:p>
            <a:pPr lvl="0"/>
            <a:r>
              <a:rPr lang="en-US" noProof="0"/>
              <a:t>X</a:t>
            </a:r>
            <a:endParaRPr lang="en-US"/>
          </a:p>
        </p:txBody>
      </p:sp>
      <p:sp>
        <p:nvSpPr>
          <p:cNvPr id="19" name="Text Placeholder 20">
            <a:extLst>
              <a:ext uri="{FF2B5EF4-FFF2-40B4-BE49-F238E27FC236}">
                <a16:creationId xmlns:a16="http://schemas.microsoft.com/office/drawing/2014/main" id="{A784A0EF-992E-4A2C-85CC-0E40DB1D4BBF}"/>
              </a:ext>
            </a:extLst>
          </p:cNvPr>
          <p:cNvSpPr>
            <a:spLocks noGrp="1"/>
          </p:cNvSpPr>
          <p:nvPr>
            <p:ph type="body" sz="quarter" idx="20" hasCustomPrompt="1"/>
          </p:nvPr>
        </p:nvSpPr>
        <p:spPr bwMode="gray">
          <a:xfrm>
            <a:off x="1379538" y="2997241"/>
            <a:ext cx="4500000" cy="307777"/>
          </a:xfrm>
        </p:spPr>
        <p:txBody>
          <a:bodyPr wrap="square" anchor="b">
            <a:spAutoFit/>
          </a:bodyPr>
          <a:lstStyle>
            <a:lvl1pPr marL="0" indent="0">
              <a:spcBef>
                <a:spcPts val="0"/>
              </a:spcBef>
              <a:buFont typeface="Arial" panose="020B0604020202020204" pitchFamily="34" charset="0"/>
              <a:buNone/>
              <a:defRPr sz="2000" b="0">
                <a:solidFill>
                  <a:schemeClr val="tx1"/>
                </a:solidFill>
              </a:defRPr>
            </a:lvl1pPr>
            <a:lvl2pPr marL="0" indent="0">
              <a:spcBef>
                <a:spcPts val="0"/>
              </a:spcBef>
              <a:buFont typeface="Arial" panose="020B0604020202020204" pitchFamily="34" charset="0"/>
              <a:buNone/>
              <a:defRPr sz="2000" b="0">
                <a:solidFill>
                  <a:schemeClr val="tx1"/>
                </a:solidFill>
              </a:defRPr>
            </a:lvl2pPr>
            <a:lvl3pPr marL="0" indent="0">
              <a:spcBef>
                <a:spcPts val="0"/>
              </a:spcBef>
              <a:buNone/>
              <a:defRPr sz="2000" b="0">
                <a:solidFill>
                  <a:schemeClr val="tx1"/>
                </a:solidFill>
              </a:defRPr>
            </a:lvl3pPr>
            <a:lvl4pPr marL="0" indent="0">
              <a:spcBef>
                <a:spcPts val="0"/>
              </a:spcBef>
              <a:buNone/>
              <a:defRPr sz="2000" b="0">
                <a:solidFill>
                  <a:schemeClr val="tx1"/>
                </a:solidFill>
              </a:defRPr>
            </a:lvl4pPr>
            <a:lvl5pPr marL="0" indent="0">
              <a:spcBef>
                <a:spcPts val="0"/>
              </a:spcBef>
              <a:buNone/>
              <a:defRPr sz="2000" b="0">
                <a:solidFill>
                  <a:schemeClr val="tx1"/>
                </a:solidFill>
              </a:defRPr>
            </a:lvl5pPr>
            <a:lvl6pPr marL="0" indent="0">
              <a:spcBef>
                <a:spcPts val="0"/>
              </a:spcBef>
              <a:buNone/>
              <a:defRPr sz="2000" b="0">
                <a:solidFill>
                  <a:schemeClr val="tx1"/>
                </a:solidFill>
              </a:defRPr>
            </a:lvl6pPr>
            <a:lvl7pPr marL="0" indent="0">
              <a:spcBef>
                <a:spcPts val="0"/>
              </a:spcBef>
              <a:buNone/>
              <a:defRPr sz="2000" b="0">
                <a:solidFill>
                  <a:schemeClr val="tx1"/>
                </a:solidFill>
              </a:defRPr>
            </a:lvl7pPr>
            <a:lvl8pPr marL="0" indent="0">
              <a:spcBef>
                <a:spcPts val="0"/>
              </a:spcBef>
              <a:buNone/>
              <a:defRPr sz="2000" b="0">
                <a:solidFill>
                  <a:schemeClr val="tx1"/>
                </a:solidFill>
              </a:defRPr>
            </a:lvl8pPr>
            <a:lvl9pPr marL="0" indent="0">
              <a:spcBef>
                <a:spcPts val="0"/>
              </a:spcBef>
              <a:buNone/>
              <a:defRPr sz="2000" b="0">
                <a:solidFill>
                  <a:schemeClr val="tx1"/>
                </a:solidFill>
              </a:defRPr>
            </a:lvl9pPr>
          </a:lstStyle>
          <a:p>
            <a:pPr lvl="0"/>
            <a:r>
              <a:rPr lang="en-US" noProof="0"/>
              <a:t>Click to edit agenda point</a:t>
            </a:r>
          </a:p>
        </p:txBody>
      </p:sp>
      <p:sp>
        <p:nvSpPr>
          <p:cNvPr id="20" name="Text Placeholder 20">
            <a:extLst>
              <a:ext uri="{FF2B5EF4-FFF2-40B4-BE49-F238E27FC236}">
                <a16:creationId xmlns:a16="http://schemas.microsoft.com/office/drawing/2014/main" id="{3B3AFEAB-FAAC-4B5C-B6A8-6121AB47535C}"/>
              </a:ext>
            </a:extLst>
          </p:cNvPr>
          <p:cNvSpPr>
            <a:spLocks noGrp="1"/>
          </p:cNvSpPr>
          <p:nvPr>
            <p:ph type="body" sz="quarter" idx="21" hasCustomPrompt="1"/>
          </p:nvPr>
        </p:nvSpPr>
        <p:spPr bwMode="gray">
          <a:xfrm>
            <a:off x="371364" y="3885050"/>
            <a:ext cx="720000" cy="615553"/>
          </a:xfrm>
        </p:spPr>
        <p:txBody>
          <a:bodyPr wrap="square" anchor="b">
            <a:spAutoFit/>
          </a:bodyPr>
          <a:lstStyle>
            <a:lvl1pPr marL="0" indent="0" algn="ctr">
              <a:spcBef>
                <a:spcPts val="0"/>
              </a:spcBef>
              <a:buFont typeface="Arial" panose="020B0604020202020204" pitchFamily="34" charset="0"/>
              <a:buNone/>
              <a:defRPr sz="4000" b="0">
                <a:solidFill>
                  <a:schemeClr val="tx1"/>
                </a:solidFill>
              </a:defRPr>
            </a:lvl1pPr>
            <a:lvl2pPr marL="0" indent="0" algn="ctr">
              <a:spcBef>
                <a:spcPts val="0"/>
              </a:spcBef>
              <a:buFont typeface="Arial" panose="020B0604020202020204" pitchFamily="34" charset="0"/>
              <a:buNone/>
              <a:defRPr sz="4000" b="0">
                <a:solidFill>
                  <a:schemeClr val="tx1"/>
                </a:solidFill>
              </a:defRPr>
            </a:lvl2pPr>
            <a:lvl3pPr marL="0" indent="0" algn="ctr">
              <a:spcBef>
                <a:spcPts val="0"/>
              </a:spcBef>
              <a:buNone/>
              <a:defRPr sz="4000" b="0">
                <a:solidFill>
                  <a:schemeClr val="tx1"/>
                </a:solidFill>
              </a:defRPr>
            </a:lvl3pPr>
            <a:lvl4pPr marL="0" indent="0" algn="ctr">
              <a:spcBef>
                <a:spcPts val="0"/>
              </a:spcBef>
              <a:buNone/>
              <a:defRPr sz="4000" b="0">
                <a:solidFill>
                  <a:schemeClr val="tx1"/>
                </a:solidFill>
              </a:defRPr>
            </a:lvl4pPr>
            <a:lvl5pPr marL="0" indent="0" algn="ctr">
              <a:spcBef>
                <a:spcPts val="0"/>
              </a:spcBef>
              <a:buNone/>
              <a:defRPr sz="4000" b="0">
                <a:solidFill>
                  <a:schemeClr val="tx1"/>
                </a:solidFill>
              </a:defRPr>
            </a:lvl5pPr>
            <a:lvl6pPr marL="0" indent="0" algn="ctr">
              <a:spcBef>
                <a:spcPts val="0"/>
              </a:spcBef>
              <a:buNone/>
              <a:defRPr sz="4000" b="0">
                <a:solidFill>
                  <a:schemeClr val="tx1"/>
                </a:solidFill>
              </a:defRPr>
            </a:lvl6pPr>
            <a:lvl7pPr marL="0" indent="0" algn="ctr">
              <a:spcBef>
                <a:spcPts val="0"/>
              </a:spcBef>
              <a:buNone/>
              <a:defRPr sz="4000" b="0">
                <a:solidFill>
                  <a:schemeClr val="tx1"/>
                </a:solidFill>
              </a:defRPr>
            </a:lvl7pPr>
            <a:lvl8pPr marL="0" indent="0" algn="ctr">
              <a:spcBef>
                <a:spcPts val="0"/>
              </a:spcBef>
              <a:buNone/>
              <a:defRPr sz="4000" b="0">
                <a:solidFill>
                  <a:schemeClr val="tx1"/>
                </a:solidFill>
              </a:defRPr>
            </a:lvl8pPr>
            <a:lvl9pPr marL="0" indent="0" algn="ctr">
              <a:spcBef>
                <a:spcPts val="0"/>
              </a:spcBef>
              <a:buNone/>
              <a:defRPr sz="4000" b="0">
                <a:solidFill>
                  <a:schemeClr val="tx1"/>
                </a:solidFill>
              </a:defRPr>
            </a:lvl9pPr>
          </a:lstStyle>
          <a:p>
            <a:pPr lvl="0"/>
            <a:r>
              <a:rPr lang="en-US" noProof="0"/>
              <a:t>X</a:t>
            </a:r>
            <a:endParaRPr lang="en-US"/>
          </a:p>
        </p:txBody>
      </p:sp>
      <p:sp>
        <p:nvSpPr>
          <p:cNvPr id="21" name="Text Placeholder 20">
            <a:extLst>
              <a:ext uri="{FF2B5EF4-FFF2-40B4-BE49-F238E27FC236}">
                <a16:creationId xmlns:a16="http://schemas.microsoft.com/office/drawing/2014/main" id="{145C3E82-DDB8-4E8A-AF1E-6CF241E7C978}"/>
              </a:ext>
            </a:extLst>
          </p:cNvPr>
          <p:cNvSpPr>
            <a:spLocks noGrp="1"/>
          </p:cNvSpPr>
          <p:nvPr>
            <p:ph type="body" sz="quarter" idx="22" hasCustomPrompt="1"/>
          </p:nvPr>
        </p:nvSpPr>
        <p:spPr bwMode="gray">
          <a:xfrm>
            <a:off x="1379538" y="4125366"/>
            <a:ext cx="4500000" cy="307777"/>
          </a:xfrm>
        </p:spPr>
        <p:txBody>
          <a:bodyPr wrap="square" anchor="b">
            <a:spAutoFit/>
          </a:bodyPr>
          <a:lstStyle>
            <a:lvl1pPr marL="0" indent="0">
              <a:spcBef>
                <a:spcPts val="0"/>
              </a:spcBef>
              <a:buFont typeface="Arial" panose="020B0604020202020204" pitchFamily="34" charset="0"/>
              <a:buNone/>
              <a:defRPr sz="2000" b="0">
                <a:solidFill>
                  <a:schemeClr val="tx1"/>
                </a:solidFill>
              </a:defRPr>
            </a:lvl1pPr>
            <a:lvl2pPr marL="0" indent="0">
              <a:spcBef>
                <a:spcPts val="0"/>
              </a:spcBef>
              <a:buFont typeface="Arial" panose="020B0604020202020204" pitchFamily="34" charset="0"/>
              <a:buNone/>
              <a:defRPr sz="2000" b="0">
                <a:solidFill>
                  <a:schemeClr val="tx1"/>
                </a:solidFill>
              </a:defRPr>
            </a:lvl2pPr>
            <a:lvl3pPr marL="0" indent="0">
              <a:spcBef>
                <a:spcPts val="0"/>
              </a:spcBef>
              <a:buNone/>
              <a:defRPr sz="2000" b="0">
                <a:solidFill>
                  <a:schemeClr val="tx1"/>
                </a:solidFill>
              </a:defRPr>
            </a:lvl3pPr>
            <a:lvl4pPr marL="0" indent="0">
              <a:spcBef>
                <a:spcPts val="0"/>
              </a:spcBef>
              <a:buNone/>
              <a:defRPr sz="2000" b="0">
                <a:solidFill>
                  <a:schemeClr val="tx1"/>
                </a:solidFill>
              </a:defRPr>
            </a:lvl4pPr>
            <a:lvl5pPr marL="0" indent="0">
              <a:spcBef>
                <a:spcPts val="0"/>
              </a:spcBef>
              <a:buNone/>
              <a:defRPr sz="2000" b="0">
                <a:solidFill>
                  <a:schemeClr val="tx1"/>
                </a:solidFill>
              </a:defRPr>
            </a:lvl5pPr>
            <a:lvl6pPr marL="0" indent="0">
              <a:spcBef>
                <a:spcPts val="0"/>
              </a:spcBef>
              <a:buNone/>
              <a:defRPr sz="2000" b="0">
                <a:solidFill>
                  <a:schemeClr val="tx1"/>
                </a:solidFill>
              </a:defRPr>
            </a:lvl6pPr>
            <a:lvl7pPr marL="0" indent="0">
              <a:spcBef>
                <a:spcPts val="0"/>
              </a:spcBef>
              <a:buNone/>
              <a:defRPr sz="2000" b="0">
                <a:solidFill>
                  <a:schemeClr val="tx1"/>
                </a:solidFill>
              </a:defRPr>
            </a:lvl7pPr>
            <a:lvl8pPr marL="0" indent="0">
              <a:spcBef>
                <a:spcPts val="0"/>
              </a:spcBef>
              <a:buNone/>
              <a:defRPr sz="2000" b="0">
                <a:solidFill>
                  <a:schemeClr val="tx1"/>
                </a:solidFill>
              </a:defRPr>
            </a:lvl8pPr>
            <a:lvl9pPr marL="0" indent="0">
              <a:spcBef>
                <a:spcPts val="0"/>
              </a:spcBef>
              <a:buNone/>
              <a:defRPr sz="2000" b="0">
                <a:solidFill>
                  <a:schemeClr val="tx1"/>
                </a:solidFill>
              </a:defRPr>
            </a:lvl9pPr>
          </a:lstStyle>
          <a:p>
            <a:pPr lvl="0"/>
            <a:r>
              <a:rPr lang="en-US" noProof="0"/>
              <a:t>Click to edit agenda point</a:t>
            </a:r>
          </a:p>
        </p:txBody>
      </p:sp>
      <p:sp>
        <p:nvSpPr>
          <p:cNvPr id="22" name="Text Placeholder 20">
            <a:extLst>
              <a:ext uri="{FF2B5EF4-FFF2-40B4-BE49-F238E27FC236}">
                <a16:creationId xmlns:a16="http://schemas.microsoft.com/office/drawing/2014/main" id="{64F1B427-94BD-44B6-9A33-03B64C84D837}"/>
              </a:ext>
            </a:extLst>
          </p:cNvPr>
          <p:cNvSpPr>
            <a:spLocks noGrp="1"/>
          </p:cNvSpPr>
          <p:nvPr>
            <p:ph type="body" sz="quarter" idx="23" hasCustomPrompt="1"/>
          </p:nvPr>
        </p:nvSpPr>
        <p:spPr bwMode="gray">
          <a:xfrm>
            <a:off x="371364" y="5013176"/>
            <a:ext cx="720000" cy="615553"/>
          </a:xfrm>
        </p:spPr>
        <p:txBody>
          <a:bodyPr wrap="square" anchor="b">
            <a:spAutoFit/>
          </a:bodyPr>
          <a:lstStyle>
            <a:lvl1pPr marL="0" indent="0" algn="ctr">
              <a:spcBef>
                <a:spcPts val="0"/>
              </a:spcBef>
              <a:buFont typeface="Arial" panose="020B0604020202020204" pitchFamily="34" charset="0"/>
              <a:buNone/>
              <a:defRPr sz="4000" b="0">
                <a:solidFill>
                  <a:schemeClr val="tx1"/>
                </a:solidFill>
              </a:defRPr>
            </a:lvl1pPr>
            <a:lvl2pPr marL="0" indent="0" algn="ctr">
              <a:spcBef>
                <a:spcPts val="0"/>
              </a:spcBef>
              <a:buFont typeface="Arial" panose="020B0604020202020204" pitchFamily="34" charset="0"/>
              <a:buNone/>
              <a:defRPr sz="4000" b="0">
                <a:solidFill>
                  <a:schemeClr val="tx1"/>
                </a:solidFill>
              </a:defRPr>
            </a:lvl2pPr>
            <a:lvl3pPr marL="0" indent="0" algn="ctr">
              <a:spcBef>
                <a:spcPts val="0"/>
              </a:spcBef>
              <a:buNone/>
              <a:defRPr sz="4000" b="0">
                <a:solidFill>
                  <a:schemeClr val="tx1"/>
                </a:solidFill>
              </a:defRPr>
            </a:lvl3pPr>
            <a:lvl4pPr marL="0" indent="0" algn="ctr">
              <a:spcBef>
                <a:spcPts val="0"/>
              </a:spcBef>
              <a:buNone/>
              <a:defRPr sz="4000" b="0">
                <a:solidFill>
                  <a:schemeClr val="tx1"/>
                </a:solidFill>
              </a:defRPr>
            </a:lvl4pPr>
            <a:lvl5pPr marL="0" indent="0" algn="ctr">
              <a:spcBef>
                <a:spcPts val="0"/>
              </a:spcBef>
              <a:buNone/>
              <a:defRPr sz="4000" b="0">
                <a:solidFill>
                  <a:schemeClr val="tx1"/>
                </a:solidFill>
              </a:defRPr>
            </a:lvl5pPr>
            <a:lvl6pPr marL="0" indent="0" algn="ctr">
              <a:spcBef>
                <a:spcPts val="0"/>
              </a:spcBef>
              <a:buNone/>
              <a:defRPr sz="4000" b="0">
                <a:solidFill>
                  <a:schemeClr val="tx1"/>
                </a:solidFill>
              </a:defRPr>
            </a:lvl6pPr>
            <a:lvl7pPr marL="0" indent="0" algn="ctr">
              <a:spcBef>
                <a:spcPts val="0"/>
              </a:spcBef>
              <a:buNone/>
              <a:defRPr sz="4000" b="0">
                <a:solidFill>
                  <a:schemeClr val="tx1"/>
                </a:solidFill>
              </a:defRPr>
            </a:lvl7pPr>
            <a:lvl8pPr marL="0" indent="0" algn="ctr">
              <a:spcBef>
                <a:spcPts val="0"/>
              </a:spcBef>
              <a:buNone/>
              <a:defRPr sz="4000" b="0">
                <a:solidFill>
                  <a:schemeClr val="tx1"/>
                </a:solidFill>
              </a:defRPr>
            </a:lvl8pPr>
            <a:lvl9pPr marL="0" indent="0" algn="ctr">
              <a:spcBef>
                <a:spcPts val="0"/>
              </a:spcBef>
              <a:buNone/>
              <a:defRPr sz="4000" b="0">
                <a:solidFill>
                  <a:schemeClr val="tx1"/>
                </a:solidFill>
              </a:defRPr>
            </a:lvl9pPr>
          </a:lstStyle>
          <a:p>
            <a:pPr lvl="0"/>
            <a:r>
              <a:rPr lang="en-US" noProof="0"/>
              <a:t>X</a:t>
            </a:r>
            <a:endParaRPr lang="en-US"/>
          </a:p>
        </p:txBody>
      </p:sp>
      <p:sp>
        <p:nvSpPr>
          <p:cNvPr id="23" name="Text Placeholder 20">
            <a:extLst>
              <a:ext uri="{FF2B5EF4-FFF2-40B4-BE49-F238E27FC236}">
                <a16:creationId xmlns:a16="http://schemas.microsoft.com/office/drawing/2014/main" id="{BDD4A550-0C31-4728-9D3D-62428239D033}"/>
              </a:ext>
            </a:extLst>
          </p:cNvPr>
          <p:cNvSpPr>
            <a:spLocks noGrp="1"/>
          </p:cNvSpPr>
          <p:nvPr>
            <p:ph type="body" sz="quarter" idx="24" hasCustomPrompt="1"/>
          </p:nvPr>
        </p:nvSpPr>
        <p:spPr bwMode="gray">
          <a:xfrm>
            <a:off x="1379538" y="5253492"/>
            <a:ext cx="4500000" cy="307777"/>
          </a:xfrm>
        </p:spPr>
        <p:txBody>
          <a:bodyPr wrap="square" anchor="b">
            <a:spAutoFit/>
          </a:bodyPr>
          <a:lstStyle>
            <a:lvl1pPr marL="0" indent="0">
              <a:spcBef>
                <a:spcPts val="0"/>
              </a:spcBef>
              <a:buFont typeface="Arial" panose="020B0604020202020204" pitchFamily="34" charset="0"/>
              <a:buNone/>
              <a:defRPr sz="2000" b="0">
                <a:solidFill>
                  <a:schemeClr val="tx1"/>
                </a:solidFill>
              </a:defRPr>
            </a:lvl1pPr>
            <a:lvl2pPr marL="0" indent="0">
              <a:spcBef>
                <a:spcPts val="0"/>
              </a:spcBef>
              <a:buFont typeface="Arial" panose="020B0604020202020204" pitchFamily="34" charset="0"/>
              <a:buNone/>
              <a:defRPr sz="2000" b="0">
                <a:solidFill>
                  <a:schemeClr val="tx1"/>
                </a:solidFill>
              </a:defRPr>
            </a:lvl2pPr>
            <a:lvl3pPr marL="0" indent="0">
              <a:spcBef>
                <a:spcPts val="0"/>
              </a:spcBef>
              <a:buNone/>
              <a:defRPr sz="2000" b="0">
                <a:solidFill>
                  <a:schemeClr val="tx1"/>
                </a:solidFill>
              </a:defRPr>
            </a:lvl3pPr>
            <a:lvl4pPr marL="0" indent="0">
              <a:spcBef>
                <a:spcPts val="0"/>
              </a:spcBef>
              <a:buNone/>
              <a:defRPr sz="2000" b="0">
                <a:solidFill>
                  <a:schemeClr val="tx1"/>
                </a:solidFill>
              </a:defRPr>
            </a:lvl4pPr>
            <a:lvl5pPr marL="0" indent="0">
              <a:spcBef>
                <a:spcPts val="0"/>
              </a:spcBef>
              <a:buNone/>
              <a:defRPr sz="2000" b="0">
                <a:solidFill>
                  <a:schemeClr val="tx1"/>
                </a:solidFill>
              </a:defRPr>
            </a:lvl5pPr>
            <a:lvl6pPr marL="0" indent="0">
              <a:spcBef>
                <a:spcPts val="0"/>
              </a:spcBef>
              <a:buNone/>
              <a:defRPr sz="2000" b="0">
                <a:solidFill>
                  <a:schemeClr val="tx1"/>
                </a:solidFill>
              </a:defRPr>
            </a:lvl6pPr>
            <a:lvl7pPr marL="0" indent="0">
              <a:spcBef>
                <a:spcPts val="0"/>
              </a:spcBef>
              <a:buNone/>
              <a:defRPr sz="2000" b="0">
                <a:solidFill>
                  <a:schemeClr val="tx1"/>
                </a:solidFill>
              </a:defRPr>
            </a:lvl7pPr>
            <a:lvl8pPr marL="0" indent="0">
              <a:spcBef>
                <a:spcPts val="0"/>
              </a:spcBef>
              <a:buNone/>
              <a:defRPr sz="2000" b="0">
                <a:solidFill>
                  <a:schemeClr val="tx1"/>
                </a:solidFill>
              </a:defRPr>
            </a:lvl8pPr>
            <a:lvl9pPr marL="0" indent="0">
              <a:spcBef>
                <a:spcPts val="0"/>
              </a:spcBef>
              <a:buNone/>
              <a:defRPr sz="2000" b="0">
                <a:solidFill>
                  <a:schemeClr val="tx1"/>
                </a:solidFill>
              </a:defRPr>
            </a:lvl9pPr>
          </a:lstStyle>
          <a:p>
            <a:pPr lvl="0"/>
            <a:r>
              <a:rPr lang="en-US" noProof="0"/>
              <a:t>Click to edit agenda point</a:t>
            </a:r>
          </a:p>
        </p:txBody>
      </p:sp>
      <p:sp>
        <p:nvSpPr>
          <p:cNvPr id="28" name="Text Placeholder 20">
            <a:extLst>
              <a:ext uri="{FF2B5EF4-FFF2-40B4-BE49-F238E27FC236}">
                <a16:creationId xmlns:a16="http://schemas.microsoft.com/office/drawing/2014/main" id="{5832ADE9-A7A1-4F14-84A5-13A8EDE06B5F}"/>
              </a:ext>
            </a:extLst>
          </p:cNvPr>
          <p:cNvSpPr>
            <a:spLocks noGrp="1"/>
          </p:cNvSpPr>
          <p:nvPr>
            <p:ph type="body" sz="quarter" idx="31" hasCustomPrompt="1"/>
          </p:nvPr>
        </p:nvSpPr>
        <p:spPr bwMode="gray">
          <a:xfrm>
            <a:off x="6312024" y="1628800"/>
            <a:ext cx="720000" cy="615553"/>
          </a:xfrm>
        </p:spPr>
        <p:txBody>
          <a:bodyPr wrap="square" anchor="b">
            <a:spAutoFit/>
          </a:bodyPr>
          <a:lstStyle>
            <a:lvl1pPr marL="0" indent="0" algn="ctr">
              <a:spcBef>
                <a:spcPts val="0"/>
              </a:spcBef>
              <a:buFont typeface="Arial" panose="020B0604020202020204" pitchFamily="34" charset="0"/>
              <a:buNone/>
              <a:defRPr sz="4000" b="0">
                <a:solidFill>
                  <a:schemeClr val="tx1"/>
                </a:solidFill>
              </a:defRPr>
            </a:lvl1pPr>
            <a:lvl2pPr marL="0" indent="0" algn="ctr">
              <a:spcBef>
                <a:spcPts val="0"/>
              </a:spcBef>
              <a:buFont typeface="Arial" panose="020B0604020202020204" pitchFamily="34" charset="0"/>
              <a:buNone/>
              <a:defRPr sz="4000" b="0">
                <a:solidFill>
                  <a:schemeClr val="tx1"/>
                </a:solidFill>
              </a:defRPr>
            </a:lvl2pPr>
            <a:lvl3pPr marL="0" indent="0" algn="ctr">
              <a:spcBef>
                <a:spcPts val="0"/>
              </a:spcBef>
              <a:buNone/>
              <a:defRPr sz="4000" b="0">
                <a:solidFill>
                  <a:schemeClr val="tx1"/>
                </a:solidFill>
              </a:defRPr>
            </a:lvl3pPr>
            <a:lvl4pPr marL="0" indent="0" algn="ctr">
              <a:spcBef>
                <a:spcPts val="0"/>
              </a:spcBef>
              <a:buNone/>
              <a:defRPr sz="4000" b="0">
                <a:solidFill>
                  <a:schemeClr val="tx1"/>
                </a:solidFill>
              </a:defRPr>
            </a:lvl4pPr>
            <a:lvl5pPr marL="0" indent="0" algn="ctr">
              <a:spcBef>
                <a:spcPts val="0"/>
              </a:spcBef>
              <a:buNone/>
              <a:defRPr sz="4000" b="0">
                <a:solidFill>
                  <a:schemeClr val="tx1"/>
                </a:solidFill>
              </a:defRPr>
            </a:lvl5pPr>
            <a:lvl6pPr marL="0" indent="0" algn="ctr">
              <a:spcBef>
                <a:spcPts val="0"/>
              </a:spcBef>
              <a:buNone/>
              <a:defRPr sz="4000" b="0">
                <a:solidFill>
                  <a:schemeClr val="tx1"/>
                </a:solidFill>
              </a:defRPr>
            </a:lvl6pPr>
            <a:lvl7pPr marL="0" indent="0" algn="ctr">
              <a:spcBef>
                <a:spcPts val="0"/>
              </a:spcBef>
              <a:buNone/>
              <a:defRPr sz="4000" b="0">
                <a:solidFill>
                  <a:schemeClr val="tx1"/>
                </a:solidFill>
              </a:defRPr>
            </a:lvl7pPr>
            <a:lvl8pPr marL="0" indent="0" algn="ctr">
              <a:spcBef>
                <a:spcPts val="0"/>
              </a:spcBef>
              <a:buNone/>
              <a:defRPr sz="4000" b="0">
                <a:solidFill>
                  <a:schemeClr val="tx1"/>
                </a:solidFill>
              </a:defRPr>
            </a:lvl8pPr>
            <a:lvl9pPr marL="0" indent="0" algn="ctr">
              <a:spcBef>
                <a:spcPts val="0"/>
              </a:spcBef>
              <a:buNone/>
              <a:defRPr sz="4000" b="0">
                <a:solidFill>
                  <a:schemeClr val="tx1"/>
                </a:solidFill>
              </a:defRPr>
            </a:lvl9pPr>
          </a:lstStyle>
          <a:p>
            <a:pPr lvl="0"/>
            <a:r>
              <a:rPr lang="en-US" noProof="0"/>
              <a:t>X</a:t>
            </a:r>
            <a:endParaRPr lang="en-US"/>
          </a:p>
        </p:txBody>
      </p:sp>
      <p:sp>
        <p:nvSpPr>
          <p:cNvPr id="29" name="Text Placeholder 20">
            <a:extLst>
              <a:ext uri="{FF2B5EF4-FFF2-40B4-BE49-F238E27FC236}">
                <a16:creationId xmlns:a16="http://schemas.microsoft.com/office/drawing/2014/main" id="{3E049C4A-C1FB-4F1D-AB8C-968E91066C6C}"/>
              </a:ext>
            </a:extLst>
          </p:cNvPr>
          <p:cNvSpPr>
            <a:spLocks noGrp="1"/>
          </p:cNvSpPr>
          <p:nvPr>
            <p:ph type="body" sz="quarter" idx="32" hasCustomPrompt="1"/>
          </p:nvPr>
        </p:nvSpPr>
        <p:spPr bwMode="gray">
          <a:xfrm>
            <a:off x="7320136" y="1869116"/>
            <a:ext cx="4500000" cy="307777"/>
          </a:xfrm>
        </p:spPr>
        <p:txBody>
          <a:bodyPr wrap="square" anchor="b">
            <a:spAutoFit/>
          </a:bodyPr>
          <a:lstStyle>
            <a:lvl1pPr marL="0" indent="0">
              <a:spcBef>
                <a:spcPts val="0"/>
              </a:spcBef>
              <a:buFont typeface="Arial" panose="020B0604020202020204" pitchFamily="34" charset="0"/>
              <a:buNone/>
              <a:defRPr sz="2000" b="0">
                <a:solidFill>
                  <a:schemeClr val="tx1"/>
                </a:solidFill>
              </a:defRPr>
            </a:lvl1pPr>
            <a:lvl2pPr marL="0" indent="0">
              <a:spcBef>
                <a:spcPts val="0"/>
              </a:spcBef>
              <a:buFont typeface="Arial" panose="020B0604020202020204" pitchFamily="34" charset="0"/>
              <a:buNone/>
              <a:defRPr sz="2000" b="0">
                <a:solidFill>
                  <a:schemeClr val="tx1"/>
                </a:solidFill>
              </a:defRPr>
            </a:lvl2pPr>
            <a:lvl3pPr marL="0" indent="0">
              <a:spcBef>
                <a:spcPts val="0"/>
              </a:spcBef>
              <a:buNone/>
              <a:defRPr sz="2000" b="0">
                <a:solidFill>
                  <a:schemeClr val="tx1"/>
                </a:solidFill>
              </a:defRPr>
            </a:lvl3pPr>
            <a:lvl4pPr marL="0" indent="0">
              <a:spcBef>
                <a:spcPts val="0"/>
              </a:spcBef>
              <a:buNone/>
              <a:defRPr sz="2000" b="0">
                <a:solidFill>
                  <a:schemeClr val="tx1"/>
                </a:solidFill>
              </a:defRPr>
            </a:lvl4pPr>
            <a:lvl5pPr marL="0" indent="0">
              <a:spcBef>
                <a:spcPts val="0"/>
              </a:spcBef>
              <a:buNone/>
              <a:defRPr sz="2000" b="0">
                <a:solidFill>
                  <a:schemeClr val="tx1"/>
                </a:solidFill>
              </a:defRPr>
            </a:lvl5pPr>
            <a:lvl6pPr marL="0" indent="0">
              <a:spcBef>
                <a:spcPts val="0"/>
              </a:spcBef>
              <a:buNone/>
              <a:defRPr sz="2000" b="0">
                <a:solidFill>
                  <a:schemeClr val="tx1"/>
                </a:solidFill>
              </a:defRPr>
            </a:lvl6pPr>
            <a:lvl7pPr marL="0" indent="0">
              <a:spcBef>
                <a:spcPts val="0"/>
              </a:spcBef>
              <a:buNone/>
              <a:defRPr sz="2000" b="0">
                <a:solidFill>
                  <a:schemeClr val="tx1"/>
                </a:solidFill>
              </a:defRPr>
            </a:lvl7pPr>
            <a:lvl8pPr marL="0" indent="0">
              <a:spcBef>
                <a:spcPts val="0"/>
              </a:spcBef>
              <a:buNone/>
              <a:defRPr sz="2000" b="0">
                <a:solidFill>
                  <a:schemeClr val="tx1"/>
                </a:solidFill>
              </a:defRPr>
            </a:lvl8pPr>
            <a:lvl9pPr marL="0" indent="0">
              <a:spcBef>
                <a:spcPts val="0"/>
              </a:spcBef>
              <a:buNone/>
              <a:defRPr sz="2000" b="0">
                <a:solidFill>
                  <a:schemeClr val="tx1"/>
                </a:solidFill>
              </a:defRPr>
            </a:lvl9pPr>
          </a:lstStyle>
          <a:p>
            <a:pPr lvl="0"/>
            <a:r>
              <a:rPr lang="en-US" noProof="0"/>
              <a:t>Click to edit agenda point</a:t>
            </a:r>
          </a:p>
        </p:txBody>
      </p:sp>
      <p:sp>
        <p:nvSpPr>
          <p:cNvPr id="30" name="Text Placeholder 20">
            <a:extLst>
              <a:ext uri="{FF2B5EF4-FFF2-40B4-BE49-F238E27FC236}">
                <a16:creationId xmlns:a16="http://schemas.microsoft.com/office/drawing/2014/main" id="{393DAF5B-94DF-4311-B482-1BD24271425A}"/>
              </a:ext>
            </a:extLst>
          </p:cNvPr>
          <p:cNvSpPr>
            <a:spLocks noGrp="1"/>
          </p:cNvSpPr>
          <p:nvPr>
            <p:ph type="body" sz="quarter" idx="33" hasCustomPrompt="1"/>
          </p:nvPr>
        </p:nvSpPr>
        <p:spPr bwMode="gray">
          <a:xfrm>
            <a:off x="6312024" y="2756925"/>
            <a:ext cx="720000" cy="615553"/>
          </a:xfrm>
        </p:spPr>
        <p:txBody>
          <a:bodyPr wrap="square" anchor="b">
            <a:spAutoFit/>
          </a:bodyPr>
          <a:lstStyle>
            <a:lvl1pPr marL="0" indent="0" algn="ctr">
              <a:spcBef>
                <a:spcPts val="0"/>
              </a:spcBef>
              <a:buFont typeface="Arial" panose="020B0604020202020204" pitchFamily="34" charset="0"/>
              <a:buNone/>
              <a:defRPr sz="4000" b="0">
                <a:solidFill>
                  <a:schemeClr val="tx1"/>
                </a:solidFill>
              </a:defRPr>
            </a:lvl1pPr>
            <a:lvl2pPr marL="0" indent="0" algn="ctr">
              <a:spcBef>
                <a:spcPts val="0"/>
              </a:spcBef>
              <a:buFont typeface="Arial" panose="020B0604020202020204" pitchFamily="34" charset="0"/>
              <a:buNone/>
              <a:defRPr sz="4000" b="0">
                <a:solidFill>
                  <a:schemeClr val="tx1"/>
                </a:solidFill>
              </a:defRPr>
            </a:lvl2pPr>
            <a:lvl3pPr marL="0" indent="0" algn="ctr">
              <a:spcBef>
                <a:spcPts val="0"/>
              </a:spcBef>
              <a:buNone/>
              <a:defRPr sz="4000" b="0">
                <a:solidFill>
                  <a:schemeClr val="tx1"/>
                </a:solidFill>
              </a:defRPr>
            </a:lvl3pPr>
            <a:lvl4pPr marL="0" indent="0" algn="ctr">
              <a:spcBef>
                <a:spcPts val="0"/>
              </a:spcBef>
              <a:buNone/>
              <a:defRPr sz="4000" b="0">
                <a:solidFill>
                  <a:schemeClr val="tx1"/>
                </a:solidFill>
              </a:defRPr>
            </a:lvl4pPr>
            <a:lvl5pPr marL="0" indent="0" algn="ctr">
              <a:spcBef>
                <a:spcPts val="0"/>
              </a:spcBef>
              <a:buNone/>
              <a:defRPr sz="4000" b="0">
                <a:solidFill>
                  <a:schemeClr val="tx1"/>
                </a:solidFill>
              </a:defRPr>
            </a:lvl5pPr>
            <a:lvl6pPr marL="0" indent="0" algn="ctr">
              <a:spcBef>
                <a:spcPts val="0"/>
              </a:spcBef>
              <a:buNone/>
              <a:defRPr sz="4000" b="0">
                <a:solidFill>
                  <a:schemeClr val="tx1"/>
                </a:solidFill>
              </a:defRPr>
            </a:lvl6pPr>
            <a:lvl7pPr marL="0" indent="0" algn="ctr">
              <a:spcBef>
                <a:spcPts val="0"/>
              </a:spcBef>
              <a:buNone/>
              <a:defRPr sz="4000" b="0">
                <a:solidFill>
                  <a:schemeClr val="tx1"/>
                </a:solidFill>
              </a:defRPr>
            </a:lvl7pPr>
            <a:lvl8pPr marL="0" indent="0" algn="ctr">
              <a:spcBef>
                <a:spcPts val="0"/>
              </a:spcBef>
              <a:buNone/>
              <a:defRPr sz="4000" b="0">
                <a:solidFill>
                  <a:schemeClr val="tx1"/>
                </a:solidFill>
              </a:defRPr>
            </a:lvl8pPr>
            <a:lvl9pPr marL="0" indent="0" algn="ctr">
              <a:spcBef>
                <a:spcPts val="0"/>
              </a:spcBef>
              <a:buNone/>
              <a:defRPr sz="4000" b="0">
                <a:solidFill>
                  <a:schemeClr val="tx1"/>
                </a:solidFill>
              </a:defRPr>
            </a:lvl9pPr>
          </a:lstStyle>
          <a:p>
            <a:pPr lvl="0"/>
            <a:r>
              <a:rPr lang="en-US" noProof="0"/>
              <a:t>X</a:t>
            </a:r>
            <a:endParaRPr lang="en-US"/>
          </a:p>
        </p:txBody>
      </p:sp>
      <p:sp>
        <p:nvSpPr>
          <p:cNvPr id="31" name="Text Placeholder 20">
            <a:extLst>
              <a:ext uri="{FF2B5EF4-FFF2-40B4-BE49-F238E27FC236}">
                <a16:creationId xmlns:a16="http://schemas.microsoft.com/office/drawing/2014/main" id="{C1639747-1DEA-4C29-AB4A-21D30CD25902}"/>
              </a:ext>
            </a:extLst>
          </p:cNvPr>
          <p:cNvSpPr>
            <a:spLocks noGrp="1"/>
          </p:cNvSpPr>
          <p:nvPr>
            <p:ph type="body" sz="quarter" idx="34" hasCustomPrompt="1"/>
          </p:nvPr>
        </p:nvSpPr>
        <p:spPr bwMode="gray">
          <a:xfrm>
            <a:off x="7320136" y="2997241"/>
            <a:ext cx="4500000" cy="307777"/>
          </a:xfrm>
        </p:spPr>
        <p:txBody>
          <a:bodyPr wrap="square" anchor="b">
            <a:spAutoFit/>
          </a:bodyPr>
          <a:lstStyle>
            <a:lvl1pPr marL="0" indent="0">
              <a:spcBef>
                <a:spcPts val="0"/>
              </a:spcBef>
              <a:buFont typeface="Arial" panose="020B0604020202020204" pitchFamily="34" charset="0"/>
              <a:buNone/>
              <a:defRPr sz="2000" b="0">
                <a:solidFill>
                  <a:schemeClr val="tx1"/>
                </a:solidFill>
              </a:defRPr>
            </a:lvl1pPr>
            <a:lvl2pPr marL="0" indent="0">
              <a:spcBef>
                <a:spcPts val="0"/>
              </a:spcBef>
              <a:buFont typeface="Arial" panose="020B0604020202020204" pitchFamily="34" charset="0"/>
              <a:buNone/>
              <a:defRPr sz="2000" b="0">
                <a:solidFill>
                  <a:schemeClr val="tx1"/>
                </a:solidFill>
              </a:defRPr>
            </a:lvl2pPr>
            <a:lvl3pPr marL="0" indent="0">
              <a:spcBef>
                <a:spcPts val="0"/>
              </a:spcBef>
              <a:buNone/>
              <a:defRPr sz="2000" b="0">
                <a:solidFill>
                  <a:schemeClr val="tx1"/>
                </a:solidFill>
              </a:defRPr>
            </a:lvl3pPr>
            <a:lvl4pPr marL="0" indent="0">
              <a:spcBef>
                <a:spcPts val="0"/>
              </a:spcBef>
              <a:buNone/>
              <a:defRPr sz="2000" b="0">
                <a:solidFill>
                  <a:schemeClr val="tx1"/>
                </a:solidFill>
              </a:defRPr>
            </a:lvl4pPr>
            <a:lvl5pPr marL="0" indent="0">
              <a:spcBef>
                <a:spcPts val="0"/>
              </a:spcBef>
              <a:buNone/>
              <a:defRPr sz="2000" b="0">
                <a:solidFill>
                  <a:schemeClr val="tx1"/>
                </a:solidFill>
              </a:defRPr>
            </a:lvl5pPr>
            <a:lvl6pPr marL="0" indent="0">
              <a:spcBef>
                <a:spcPts val="0"/>
              </a:spcBef>
              <a:buNone/>
              <a:defRPr sz="2000" b="0">
                <a:solidFill>
                  <a:schemeClr val="tx1"/>
                </a:solidFill>
              </a:defRPr>
            </a:lvl6pPr>
            <a:lvl7pPr marL="0" indent="0">
              <a:spcBef>
                <a:spcPts val="0"/>
              </a:spcBef>
              <a:buNone/>
              <a:defRPr sz="2000" b="0">
                <a:solidFill>
                  <a:schemeClr val="tx1"/>
                </a:solidFill>
              </a:defRPr>
            </a:lvl7pPr>
            <a:lvl8pPr marL="0" indent="0">
              <a:spcBef>
                <a:spcPts val="0"/>
              </a:spcBef>
              <a:buNone/>
              <a:defRPr sz="2000" b="0">
                <a:solidFill>
                  <a:schemeClr val="tx1"/>
                </a:solidFill>
              </a:defRPr>
            </a:lvl8pPr>
            <a:lvl9pPr marL="0" indent="0">
              <a:spcBef>
                <a:spcPts val="0"/>
              </a:spcBef>
              <a:buNone/>
              <a:defRPr sz="2000" b="0">
                <a:solidFill>
                  <a:schemeClr val="tx1"/>
                </a:solidFill>
              </a:defRPr>
            </a:lvl9pPr>
          </a:lstStyle>
          <a:p>
            <a:pPr lvl="0"/>
            <a:r>
              <a:rPr lang="en-US" noProof="0"/>
              <a:t>Click to edit agenda point</a:t>
            </a:r>
          </a:p>
        </p:txBody>
      </p:sp>
      <p:sp>
        <p:nvSpPr>
          <p:cNvPr id="32" name="Text Placeholder 20">
            <a:extLst>
              <a:ext uri="{FF2B5EF4-FFF2-40B4-BE49-F238E27FC236}">
                <a16:creationId xmlns:a16="http://schemas.microsoft.com/office/drawing/2014/main" id="{FE6DE48B-04E7-4067-B5CE-3A38B2ED3856}"/>
              </a:ext>
            </a:extLst>
          </p:cNvPr>
          <p:cNvSpPr>
            <a:spLocks noGrp="1"/>
          </p:cNvSpPr>
          <p:nvPr>
            <p:ph type="body" sz="quarter" idx="35" hasCustomPrompt="1"/>
          </p:nvPr>
        </p:nvSpPr>
        <p:spPr bwMode="gray">
          <a:xfrm>
            <a:off x="6312024" y="3885050"/>
            <a:ext cx="720000" cy="615553"/>
          </a:xfrm>
        </p:spPr>
        <p:txBody>
          <a:bodyPr wrap="square" anchor="b">
            <a:spAutoFit/>
          </a:bodyPr>
          <a:lstStyle>
            <a:lvl1pPr marL="0" indent="0" algn="ctr">
              <a:spcBef>
                <a:spcPts val="0"/>
              </a:spcBef>
              <a:buFont typeface="Arial" panose="020B0604020202020204" pitchFamily="34" charset="0"/>
              <a:buNone/>
              <a:defRPr sz="4000" b="0">
                <a:solidFill>
                  <a:schemeClr val="tx1"/>
                </a:solidFill>
              </a:defRPr>
            </a:lvl1pPr>
            <a:lvl2pPr marL="0" indent="0" algn="ctr">
              <a:spcBef>
                <a:spcPts val="0"/>
              </a:spcBef>
              <a:buFont typeface="Arial" panose="020B0604020202020204" pitchFamily="34" charset="0"/>
              <a:buNone/>
              <a:defRPr sz="4000" b="0">
                <a:solidFill>
                  <a:schemeClr val="tx1"/>
                </a:solidFill>
              </a:defRPr>
            </a:lvl2pPr>
            <a:lvl3pPr marL="0" indent="0" algn="ctr">
              <a:spcBef>
                <a:spcPts val="0"/>
              </a:spcBef>
              <a:buNone/>
              <a:defRPr sz="4000" b="0">
                <a:solidFill>
                  <a:schemeClr val="tx1"/>
                </a:solidFill>
              </a:defRPr>
            </a:lvl3pPr>
            <a:lvl4pPr marL="0" indent="0" algn="ctr">
              <a:spcBef>
                <a:spcPts val="0"/>
              </a:spcBef>
              <a:buNone/>
              <a:defRPr sz="4000" b="0">
                <a:solidFill>
                  <a:schemeClr val="tx1"/>
                </a:solidFill>
              </a:defRPr>
            </a:lvl4pPr>
            <a:lvl5pPr marL="0" indent="0" algn="ctr">
              <a:spcBef>
                <a:spcPts val="0"/>
              </a:spcBef>
              <a:buNone/>
              <a:defRPr sz="4000" b="0">
                <a:solidFill>
                  <a:schemeClr val="tx1"/>
                </a:solidFill>
              </a:defRPr>
            </a:lvl5pPr>
            <a:lvl6pPr marL="0" indent="0" algn="ctr">
              <a:spcBef>
                <a:spcPts val="0"/>
              </a:spcBef>
              <a:buNone/>
              <a:defRPr sz="4000" b="0">
                <a:solidFill>
                  <a:schemeClr val="tx1"/>
                </a:solidFill>
              </a:defRPr>
            </a:lvl6pPr>
            <a:lvl7pPr marL="0" indent="0" algn="ctr">
              <a:spcBef>
                <a:spcPts val="0"/>
              </a:spcBef>
              <a:buNone/>
              <a:defRPr sz="4000" b="0">
                <a:solidFill>
                  <a:schemeClr val="tx1"/>
                </a:solidFill>
              </a:defRPr>
            </a:lvl7pPr>
            <a:lvl8pPr marL="0" indent="0" algn="ctr">
              <a:spcBef>
                <a:spcPts val="0"/>
              </a:spcBef>
              <a:buNone/>
              <a:defRPr sz="4000" b="0">
                <a:solidFill>
                  <a:schemeClr val="tx1"/>
                </a:solidFill>
              </a:defRPr>
            </a:lvl8pPr>
            <a:lvl9pPr marL="0" indent="0" algn="ctr">
              <a:spcBef>
                <a:spcPts val="0"/>
              </a:spcBef>
              <a:buNone/>
              <a:defRPr sz="4000" b="0">
                <a:solidFill>
                  <a:schemeClr val="tx1"/>
                </a:solidFill>
              </a:defRPr>
            </a:lvl9pPr>
          </a:lstStyle>
          <a:p>
            <a:pPr lvl="0"/>
            <a:r>
              <a:rPr lang="en-US" noProof="0"/>
              <a:t>X</a:t>
            </a:r>
            <a:endParaRPr lang="en-US"/>
          </a:p>
        </p:txBody>
      </p:sp>
      <p:sp>
        <p:nvSpPr>
          <p:cNvPr id="33" name="Text Placeholder 20">
            <a:extLst>
              <a:ext uri="{FF2B5EF4-FFF2-40B4-BE49-F238E27FC236}">
                <a16:creationId xmlns:a16="http://schemas.microsoft.com/office/drawing/2014/main" id="{8CD708D5-484A-4481-8570-46BAC1977B44}"/>
              </a:ext>
            </a:extLst>
          </p:cNvPr>
          <p:cNvSpPr>
            <a:spLocks noGrp="1"/>
          </p:cNvSpPr>
          <p:nvPr>
            <p:ph type="body" sz="quarter" idx="36" hasCustomPrompt="1"/>
          </p:nvPr>
        </p:nvSpPr>
        <p:spPr bwMode="gray">
          <a:xfrm>
            <a:off x="7320136" y="4125366"/>
            <a:ext cx="4500000" cy="307777"/>
          </a:xfrm>
        </p:spPr>
        <p:txBody>
          <a:bodyPr wrap="square" anchor="b">
            <a:spAutoFit/>
          </a:bodyPr>
          <a:lstStyle>
            <a:lvl1pPr marL="0" indent="0">
              <a:spcBef>
                <a:spcPts val="0"/>
              </a:spcBef>
              <a:buFont typeface="Arial" panose="020B0604020202020204" pitchFamily="34" charset="0"/>
              <a:buNone/>
              <a:defRPr sz="2000" b="0">
                <a:solidFill>
                  <a:schemeClr val="tx1"/>
                </a:solidFill>
              </a:defRPr>
            </a:lvl1pPr>
            <a:lvl2pPr marL="0" indent="0">
              <a:spcBef>
                <a:spcPts val="0"/>
              </a:spcBef>
              <a:buFont typeface="Arial" panose="020B0604020202020204" pitchFamily="34" charset="0"/>
              <a:buNone/>
              <a:defRPr sz="2000" b="0">
                <a:solidFill>
                  <a:schemeClr val="tx1"/>
                </a:solidFill>
              </a:defRPr>
            </a:lvl2pPr>
            <a:lvl3pPr marL="0" indent="0">
              <a:spcBef>
                <a:spcPts val="0"/>
              </a:spcBef>
              <a:buNone/>
              <a:defRPr sz="2000" b="0">
                <a:solidFill>
                  <a:schemeClr val="tx1"/>
                </a:solidFill>
              </a:defRPr>
            </a:lvl3pPr>
            <a:lvl4pPr marL="0" indent="0">
              <a:spcBef>
                <a:spcPts val="0"/>
              </a:spcBef>
              <a:buNone/>
              <a:defRPr sz="2000" b="0">
                <a:solidFill>
                  <a:schemeClr val="tx1"/>
                </a:solidFill>
              </a:defRPr>
            </a:lvl4pPr>
            <a:lvl5pPr marL="0" indent="0">
              <a:spcBef>
                <a:spcPts val="0"/>
              </a:spcBef>
              <a:buNone/>
              <a:defRPr sz="2000" b="0">
                <a:solidFill>
                  <a:schemeClr val="tx1"/>
                </a:solidFill>
              </a:defRPr>
            </a:lvl5pPr>
            <a:lvl6pPr marL="0" indent="0">
              <a:spcBef>
                <a:spcPts val="0"/>
              </a:spcBef>
              <a:buNone/>
              <a:defRPr sz="2000" b="0">
                <a:solidFill>
                  <a:schemeClr val="tx1"/>
                </a:solidFill>
              </a:defRPr>
            </a:lvl6pPr>
            <a:lvl7pPr marL="0" indent="0">
              <a:spcBef>
                <a:spcPts val="0"/>
              </a:spcBef>
              <a:buNone/>
              <a:defRPr sz="2000" b="0">
                <a:solidFill>
                  <a:schemeClr val="tx1"/>
                </a:solidFill>
              </a:defRPr>
            </a:lvl7pPr>
            <a:lvl8pPr marL="0" indent="0">
              <a:spcBef>
                <a:spcPts val="0"/>
              </a:spcBef>
              <a:buNone/>
              <a:defRPr sz="2000" b="0">
                <a:solidFill>
                  <a:schemeClr val="tx1"/>
                </a:solidFill>
              </a:defRPr>
            </a:lvl8pPr>
            <a:lvl9pPr marL="0" indent="0">
              <a:spcBef>
                <a:spcPts val="0"/>
              </a:spcBef>
              <a:buNone/>
              <a:defRPr sz="2000" b="0">
                <a:solidFill>
                  <a:schemeClr val="tx1"/>
                </a:solidFill>
              </a:defRPr>
            </a:lvl9pPr>
          </a:lstStyle>
          <a:p>
            <a:pPr lvl="0"/>
            <a:r>
              <a:rPr lang="en-US" noProof="0"/>
              <a:t>Click to edit agenda point</a:t>
            </a:r>
          </a:p>
        </p:txBody>
      </p:sp>
      <p:sp>
        <p:nvSpPr>
          <p:cNvPr id="34" name="Text Placeholder 20">
            <a:extLst>
              <a:ext uri="{FF2B5EF4-FFF2-40B4-BE49-F238E27FC236}">
                <a16:creationId xmlns:a16="http://schemas.microsoft.com/office/drawing/2014/main" id="{C10F5AE9-F67D-4428-A06E-FD215E24952F}"/>
              </a:ext>
            </a:extLst>
          </p:cNvPr>
          <p:cNvSpPr>
            <a:spLocks noGrp="1"/>
          </p:cNvSpPr>
          <p:nvPr>
            <p:ph type="body" sz="quarter" idx="37" hasCustomPrompt="1"/>
          </p:nvPr>
        </p:nvSpPr>
        <p:spPr bwMode="gray">
          <a:xfrm>
            <a:off x="6312024" y="5013176"/>
            <a:ext cx="720000" cy="615553"/>
          </a:xfrm>
        </p:spPr>
        <p:txBody>
          <a:bodyPr wrap="square" anchor="b">
            <a:spAutoFit/>
          </a:bodyPr>
          <a:lstStyle>
            <a:lvl1pPr marL="0" indent="0" algn="ctr">
              <a:spcBef>
                <a:spcPts val="0"/>
              </a:spcBef>
              <a:buFont typeface="Arial" panose="020B0604020202020204" pitchFamily="34" charset="0"/>
              <a:buNone/>
              <a:defRPr sz="4000" b="0">
                <a:solidFill>
                  <a:schemeClr val="tx1"/>
                </a:solidFill>
              </a:defRPr>
            </a:lvl1pPr>
            <a:lvl2pPr marL="0" indent="0" algn="ctr">
              <a:spcBef>
                <a:spcPts val="0"/>
              </a:spcBef>
              <a:buFont typeface="Arial" panose="020B0604020202020204" pitchFamily="34" charset="0"/>
              <a:buNone/>
              <a:defRPr sz="4000" b="0">
                <a:solidFill>
                  <a:schemeClr val="tx1"/>
                </a:solidFill>
              </a:defRPr>
            </a:lvl2pPr>
            <a:lvl3pPr marL="0" indent="0" algn="ctr">
              <a:spcBef>
                <a:spcPts val="0"/>
              </a:spcBef>
              <a:buNone/>
              <a:defRPr sz="4000" b="0">
                <a:solidFill>
                  <a:schemeClr val="tx1"/>
                </a:solidFill>
              </a:defRPr>
            </a:lvl3pPr>
            <a:lvl4pPr marL="0" indent="0" algn="ctr">
              <a:spcBef>
                <a:spcPts val="0"/>
              </a:spcBef>
              <a:buNone/>
              <a:defRPr sz="4000" b="0">
                <a:solidFill>
                  <a:schemeClr val="tx1"/>
                </a:solidFill>
              </a:defRPr>
            </a:lvl4pPr>
            <a:lvl5pPr marL="0" indent="0" algn="ctr">
              <a:spcBef>
                <a:spcPts val="0"/>
              </a:spcBef>
              <a:buNone/>
              <a:defRPr sz="4000" b="0">
                <a:solidFill>
                  <a:schemeClr val="tx1"/>
                </a:solidFill>
              </a:defRPr>
            </a:lvl5pPr>
            <a:lvl6pPr marL="0" indent="0" algn="ctr">
              <a:spcBef>
                <a:spcPts val="0"/>
              </a:spcBef>
              <a:buNone/>
              <a:defRPr sz="4000" b="0">
                <a:solidFill>
                  <a:schemeClr val="tx1"/>
                </a:solidFill>
              </a:defRPr>
            </a:lvl6pPr>
            <a:lvl7pPr marL="0" indent="0" algn="ctr">
              <a:spcBef>
                <a:spcPts val="0"/>
              </a:spcBef>
              <a:buNone/>
              <a:defRPr sz="4000" b="0">
                <a:solidFill>
                  <a:schemeClr val="tx1"/>
                </a:solidFill>
              </a:defRPr>
            </a:lvl7pPr>
            <a:lvl8pPr marL="0" indent="0" algn="ctr">
              <a:spcBef>
                <a:spcPts val="0"/>
              </a:spcBef>
              <a:buNone/>
              <a:defRPr sz="4000" b="0">
                <a:solidFill>
                  <a:schemeClr val="tx1"/>
                </a:solidFill>
              </a:defRPr>
            </a:lvl8pPr>
            <a:lvl9pPr marL="0" indent="0" algn="ctr">
              <a:spcBef>
                <a:spcPts val="0"/>
              </a:spcBef>
              <a:buNone/>
              <a:defRPr sz="4000" b="0">
                <a:solidFill>
                  <a:schemeClr val="tx1"/>
                </a:solidFill>
              </a:defRPr>
            </a:lvl9pPr>
          </a:lstStyle>
          <a:p>
            <a:pPr lvl="0"/>
            <a:r>
              <a:rPr lang="en-US" noProof="0"/>
              <a:t>X</a:t>
            </a:r>
            <a:endParaRPr lang="en-US"/>
          </a:p>
        </p:txBody>
      </p:sp>
      <p:sp>
        <p:nvSpPr>
          <p:cNvPr id="35" name="Text Placeholder 20">
            <a:extLst>
              <a:ext uri="{FF2B5EF4-FFF2-40B4-BE49-F238E27FC236}">
                <a16:creationId xmlns:a16="http://schemas.microsoft.com/office/drawing/2014/main" id="{B29B2B43-D9B7-41C8-A256-947EA2C416F9}"/>
              </a:ext>
            </a:extLst>
          </p:cNvPr>
          <p:cNvSpPr>
            <a:spLocks noGrp="1"/>
          </p:cNvSpPr>
          <p:nvPr>
            <p:ph type="body" sz="quarter" idx="38" hasCustomPrompt="1"/>
          </p:nvPr>
        </p:nvSpPr>
        <p:spPr bwMode="gray">
          <a:xfrm>
            <a:off x="7320136" y="5253492"/>
            <a:ext cx="4500000" cy="307777"/>
          </a:xfrm>
        </p:spPr>
        <p:txBody>
          <a:bodyPr wrap="square" anchor="b">
            <a:spAutoFit/>
          </a:bodyPr>
          <a:lstStyle>
            <a:lvl1pPr marL="0" indent="0">
              <a:spcBef>
                <a:spcPts val="0"/>
              </a:spcBef>
              <a:buFont typeface="Arial" panose="020B0604020202020204" pitchFamily="34" charset="0"/>
              <a:buNone/>
              <a:defRPr sz="2000" b="0">
                <a:solidFill>
                  <a:schemeClr val="tx1"/>
                </a:solidFill>
              </a:defRPr>
            </a:lvl1pPr>
            <a:lvl2pPr marL="0" indent="0">
              <a:spcBef>
                <a:spcPts val="0"/>
              </a:spcBef>
              <a:buFont typeface="Arial" panose="020B0604020202020204" pitchFamily="34" charset="0"/>
              <a:buNone/>
              <a:defRPr sz="2000" b="0">
                <a:solidFill>
                  <a:schemeClr val="tx1"/>
                </a:solidFill>
              </a:defRPr>
            </a:lvl2pPr>
            <a:lvl3pPr marL="0" indent="0">
              <a:spcBef>
                <a:spcPts val="0"/>
              </a:spcBef>
              <a:buNone/>
              <a:defRPr sz="2000" b="0">
                <a:solidFill>
                  <a:schemeClr val="tx1"/>
                </a:solidFill>
              </a:defRPr>
            </a:lvl3pPr>
            <a:lvl4pPr marL="0" indent="0">
              <a:spcBef>
                <a:spcPts val="0"/>
              </a:spcBef>
              <a:buNone/>
              <a:defRPr sz="2000" b="0">
                <a:solidFill>
                  <a:schemeClr val="tx1"/>
                </a:solidFill>
              </a:defRPr>
            </a:lvl4pPr>
            <a:lvl5pPr marL="0" indent="0">
              <a:spcBef>
                <a:spcPts val="0"/>
              </a:spcBef>
              <a:buNone/>
              <a:defRPr sz="2000" b="0">
                <a:solidFill>
                  <a:schemeClr val="tx1"/>
                </a:solidFill>
              </a:defRPr>
            </a:lvl5pPr>
            <a:lvl6pPr marL="0" indent="0">
              <a:spcBef>
                <a:spcPts val="0"/>
              </a:spcBef>
              <a:buNone/>
              <a:defRPr sz="2000" b="0">
                <a:solidFill>
                  <a:schemeClr val="tx1"/>
                </a:solidFill>
              </a:defRPr>
            </a:lvl6pPr>
            <a:lvl7pPr marL="0" indent="0">
              <a:spcBef>
                <a:spcPts val="0"/>
              </a:spcBef>
              <a:buNone/>
              <a:defRPr sz="2000" b="0">
                <a:solidFill>
                  <a:schemeClr val="tx1"/>
                </a:solidFill>
              </a:defRPr>
            </a:lvl7pPr>
            <a:lvl8pPr marL="0" indent="0">
              <a:spcBef>
                <a:spcPts val="0"/>
              </a:spcBef>
              <a:buNone/>
              <a:defRPr sz="2000" b="0">
                <a:solidFill>
                  <a:schemeClr val="tx1"/>
                </a:solidFill>
              </a:defRPr>
            </a:lvl8pPr>
            <a:lvl9pPr marL="0" indent="0">
              <a:spcBef>
                <a:spcPts val="0"/>
              </a:spcBef>
              <a:buNone/>
              <a:defRPr sz="2000" b="0">
                <a:solidFill>
                  <a:schemeClr val="tx1"/>
                </a:solidFill>
              </a:defRPr>
            </a:lvl9pPr>
          </a:lstStyle>
          <a:p>
            <a:pPr lvl="0"/>
            <a:r>
              <a:rPr lang="en-US" noProof="0"/>
              <a:t>Click to edit agenda point</a:t>
            </a:r>
          </a:p>
        </p:txBody>
      </p:sp>
    </p:spTree>
    <p:extLst>
      <p:ext uri="{BB962C8B-B14F-4D97-AF65-F5344CB8AC3E}">
        <p14:creationId xmlns:p14="http://schemas.microsoft.com/office/powerpoint/2010/main" val="1405996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 Divider with Image (large)">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3E606617-BCC8-4D60-A01E-A279944C2A5B}"/>
              </a:ext>
            </a:extLst>
          </p:cNvPr>
          <p:cNvSpPr>
            <a:spLocks noGrp="1"/>
          </p:cNvSpPr>
          <p:nvPr>
            <p:ph type="pic" sz="quarter" idx="28" hasCustomPrompt="1"/>
          </p:nvPr>
        </p:nvSpPr>
        <p:spPr bwMode="gray">
          <a:xfrm>
            <a:off x="4649174" y="4"/>
            <a:ext cx="7542825" cy="6857996"/>
          </a:xfrm>
          <a:custGeom>
            <a:avLst/>
            <a:gdLst>
              <a:gd name="connsiteX0" fmla="*/ 3947899 w 7542825"/>
              <a:gd name="connsiteY0" fmla="*/ 0 h 6857996"/>
              <a:gd name="connsiteX1" fmla="*/ 7542825 w 7542825"/>
              <a:gd name="connsiteY1" fmla="*/ 0 h 6857996"/>
              <a:gd name="connsiteX2" fmla="*/ 7542825 w 7542825"/>
              <a:gd name="connsiteY2" fmla="*/ 6857996 h 6857996"/>
              <a:gd name="connsiteX3" fmla="*/ 3947900 w 7542825"/>
              <a:gd name="connsiteY3" fmla="*/ 6857996 h 6857996"/>
              <a:gd name="connsiteX4" fmla="*/ 3947900 w 7542825"/>
              <a:gd name="connsiteY4" fmla="*/ 6857984 h 6857996"/>
              <a:gd name="connsiteX5" fmla="*/ 2012707 w 7542825"/>
              <a:gd name="connsiteY5" fmla="*/ 6857984 h 6857996"/>
              <a:gd name="connsiteX6" fmla="*/ 2012700 w 7542825"/>
              <a:gd name="connsiteY6" fmla="*/ 6857996 h 6857996"/>
              <a:gd name="connsiteX7" fmla="*/ 0 w 7542825"/>
              <a:gd name="connsiteY7"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542825" h="6857996">
                <a:moveTo>
                  <a:pt x="3947899" y="0"/>
                </a:moveTo>
                <a:lnTo>
                  <a:pt x="7542825" y="0"/>
                </a:lnTo>
                <a:lnTo>
                  <a:pt x="7542825" y="6857996"/>
                </a:lnTo>
                <a:lnTo>
                  <a:pt x="3947900" y="6857996"/>
                </a:lnTo>
                <a:lnTo>
                  <a:pt x="3947900" y="6857984"/>
                </a:lnTo>
                <a:lnTo>
                  <a:pt x="2012707" y="6857984"/>
                </a:lnTo>
                <a:lnTo>
                  <a:pt x="2012700" y="6857996"/>
                </a:lnTo>
                <a:lnTo>
                  <a:pt x="0" y="6857996"/>
                </a:lnTo>
                <a:close/>
              </a:path>
            </a:pathLst>
          </a:custGeom>
          <a:pattFill prst="wdUpDiag">
            <a:fgClr>
              <a:srgbClr val="DAD9D9"/>
            </a:fgClr>
            <a:bgClr>
              <a:schemeClr val="bg1"/>
            </a:bgClr>
          </a:pattFill>
        </p:spPr>
        <p:txBody>
          <a:bodyPr wrap="square" anchor="b">
            <a:noAutofit/>
          </a:bodyPr>
          <a:lstStyle>
            <a:lvl1pPr algn="r" rtl="0">
              <a:spcBef>
                <a:spcPts val="0"/>
              </a:spcBef>
              <a:defRPr sz="1800"/>
            </a:lvl1pPr>
          </a:lstStyle>
          <a:p>
            <a:r>
              <a:rPr lang="en-US"/>
              <a:t>Add image by clicking on icon</a:t>
            </a:r>
          </a:p>
        </p:txBody>
      </p:sp>
      <p:graphicFrame>
        <p:nvGraphicFramePr>
          <p:cNvPr id="8" name="Object 7" hidden="1">
            <a:extLst>
              <a:ext uri="{FF2B5EF4-FFF2-40B4-BE49-F238E27FC236}">
                <a16:creationId xmlns:a16="http://schemas.microsoft.com/office/drawing/2014/main" id="{3CFBBCEB-FE8E-40F5-B7B1-F22FBC1A7D9F}"/>
              </a:ext>
            </a:extLst>
          </p:cNvPr>
          <p:cNvGraphicFramePr>
            <a:graphicFrameLocks noChangeAspect="1"/>
          </p:cNvGraphicFramePr>
          <p:nvPr userDrawn="1">
            <p:custDataLst>
              <p:tags r:id="rId1"/>
            </p:custDataLst>
            <p:extLst>
              <p:ext uri="{D42A27DB-BD31-4B8C-83A1-F6EECF244321}">
                <p14:modId xmlns:p14="http://schemas.microsoft.com/office/powerpoint/2010/main" val="676176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ct 7" hidden="1">
                        <a:extLst>
                          <a:ext uri="{FF2B5EF4-FFF2-40B4-BE49-F238E27FC236}">
                            <a16:creationId xmlns:a16="http://schemas.microsoft.com/office/drawing/2014/main" id="{3CFBBCEB-FE8E-40F5-B7B1-F22FBC1A7D9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84599D9E-6761-4854-AD52-23C133492592}"/>
              </a:ext>
            </a:extLst>
          </p:cNvPr>
          <p:cNvSpPr>
            <a:spLocks noGrp="1"/>
          </p:cNvSpPr>
          <p:nvPr>
            <p:ph type="title" hasCustomPrompt="1"/>
          </p:nvPr>
        </p:nvSpPr>
        <p:spPr bwMode="gray">
          <a:xfrm>
            <a:off x="587389" y="3120127"/>
            <a:ext cx="5292000" cy="400110"/>
          </a:xfrm>
        </p:spPr>
        <p:txBody>
          <a:bodyPr vert="horz"/>
          <a:lstStyle>
            <a:lvl1pPr>
              <a:lnSpc>
                <a:spcPct val="100000"/>
              </a:lnSpc>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Click to edit chapter name</a:t>
            </a:r>
            <a:endParaRPr lang="en-US" noProof="0"/>
          </a:p>
        </p:txBody>
      </p:sp>
      <p:sp>
        <p:nvSpPr>
          <p:cNvPr id="16" name="Blue Bar 01">
            <a:extLst>
              <a:ext uri="{FF2B5EF4-FFF2-40B4-BE49-F238E27FC236}">
                <a16:creationId xmlns:a16="http://schemas.microsoft.com/office/drawing/2014/main" id="{8A41CA4E-9BB0-4C78-B6BE-0A2A4366030E}"/>
              </a:ext>
            </a:extLst>
          </p:cNvPr>
          <p:cNvSpPr>
            <a:spLocks noGrp="1"/>
          </p:cNvSpPr>
          <p:nvPr>
            <p:ph type="body" sz="quarter" idx="27" hasCustomPrompt="1"/>
          </p:nvPr>
        </p:nvSpPr>
        <p:spPr bwMode="gray">
          <a:xfrm>
            <a:off x="588532" y="2374905"/>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2" name="Subpoints">
            <a:extLst>
              <a:ext uri="{FF2B5EF4-FFF2-40B4-BE49-F238E27FC236}">
                <a16:creationId xmlns:a16="http://schemas.microsoft.com/office/drawing/2014/main" id="{15524D34-2D67-4F0A-A88D-8011442FE8A2}"/>
              </a:ext>
            </a:extLst>
          </p:cNvPr>
          <p:cNvSpPr>
            <a:spLocks noGrp="1"/>
          </p:cNvSpPr>
          <p:nvPr>
            <p:ph type="body" sz="quarter" idx="17" hasCustomPrompt="1"/>
          </p:nvPr>
        </p:nvSpPr>
        <p:spPr bwMode="gray">
          <a:xfrm>
            <a:off x="587388" y="3723125"/>
            <a:ext cx="5292000" cy="307777"/>
          </a:xfrm>
        </p:spPr>
        <p:txBody>
          <a:bodyPr wrap="square">
            <a:spAutoFit/>
          </a:bodyPr>
          <a:lstStyle>
            <a:lvl1pPr marL="216000" indent="-216000">
              <a:spcBef>
                <a:spcPts val="600"/>
              </a:spcBef>
              <a:buClr>
                <a:schemeClr val="accent1"/>
              </a:buClr>
              <a:buFont typeface="Yu Gothic" panose="020B0400000000000000" pitchFamily="34" charset="-128"/>
              <a:buChar char="»"/>
              <a:defRPr sz="2000" b="0">
                <a:solidFill>
                  <a:schemeClr val="tx1"/>
                </a:solidFill>
              </a:defRPr>
            </a:lvl1pPr>
            <a:lvl2pPr marL="216000" indent="-216000">
              <a:spcBef>
                <a:spcPts val="600"/>
              </a:spcBef>
              <a:buClr>
                <a:schemeClr val="accent1"/>
              </a:buClr>
              <a:buFont typeface="Yu Gothic" panose="020B0400000000000000" pitchFamily="34" charset="-128"/>
              <a:buChar char="»"/>
              <a:defRPr sz="2000" b="0">
                <a:solidFill>
                  <a:schemeClr val="tx1"/>
                </a:solidFill>
              </a:defRPr>
            </a:lvl2pPr>
            <a:lvl3pPr marL="216000" indent="-216000">
              <a:spcBef>
                <a:spcPts val="600"/>
              </a:spcBef>
              <a:buClr>
                <a:schemeClr val="accent1"/>
              </a:buClr>
              <a:buFont typeface="Yu Gothic" panose="020B0400000000000000" pitchFamily="34" charset="-128"/>
              <a:buChar char="»"/>
              <a:defRPr sz="2000" b="0">
                <a:solidFill>
                  <a:schemeClr val="tx1"/>
                </a:solidFill>
              </a:defRPr>
            </a:lvl3pPr>
            <a:lvl4pPr marL="216000" indent="-216000">
              <a:spcBef>
                <a:spcPts val="600"/>
              </a:spcBef>
              <a:buClr>
                <a:schemeClr val="accent1"/>
              </a:buClr>
              <a:buFont typeface="Yu Gothic" panose="020B0400000000000000" pitchFamily="34" charset="-128"/>
              <a:buChar char="»"/>
              <a:defRPr sz="2000" b="0">
                <a:solidFill>
                  <a:schemeClr val="tx1"/>
                </a:solidFill>
              </a:defRPr>
            </a:lvl4pPr>
            <a:lvl5pPr marL="216000" indent="-216000">
              <a:spcBef>
                <a:spcPts val="600"/>
              </a:spcBef>
              <a:buClr>
                <a:schemeClr val="accent1"/>
              </a:buClr>
              <a:buFont typeface="Yu Gothic" panose="020B0400000000000000" pitchFamily="34" charset="-128"/>
              <a:buChar char="»"/>
              <a:defRPr sz="2000" b="0">
                <a:solidFill>
                  <a:schemeClr val="tx1"/>
                </a:solidFill>
              </a:defRPr>
            </a:lvl5pPr>
            <a:lvl6pPr marL="216000" indent="-216000">
              <a:spcBef>
                <a:spcPts val="600"/>
              </a:spcBef>
              <a:buClr>
                <a:schemeClr val="accent1"/>
              </a:buClr>
              <a:buFont typeface="Yu Gothic" panose="020B0400000000000000" pitchFamily="34" charset="-128"/>
              <a:buChar char="»"/>
              <a:defRPr sz="2000" b="0">
                <a:solidFill>
                  <a:schemeClr val="tx1"/>
                </a:solidFill>
              </a:defRPr>
            </a:lvl6pPr>
            <a:lvl7pPr marL="216000" indent="-216000">
              <a:spcBef>
                <a:spcPts val="600"/>
              </a:spcBef>
              <a:buClr>
                <a:schemeClr val="accent1"/>
              </a:buClr>
              <a:buFont typeface="Yu Gothic" panose="020B0400000000000000" pitchFamily="34" charset="-128"/>
              <a:buChar char="»"/>
              <a:defRPr sz="2000" b="0">
                <a:solidFill>
                  <a:schemeClr val="tx1"/>
                </a:solidFill>
              </a:defRPr>
            </a:lvl7pPr>
            <a:lvl8pPr marL="216000" indent="-216000">
              <a:spcBef>
                <a:spcPts val="600"/>
              </a:spcBef>
              <a:buClr>
                <a:schemeClr val="accent1"/>
              </a:buClr>
              <a:buFont typeface="Yu Gothic" panose="020B0400000000000000" pitchFamily="34" charset="-128"/>
              <a:buChar char="»"/>
              <a:defRPr sz="2000" b="0">
                <a:solidFill>
                  <a:schemeClr val="tx1"/>
                </a:solidFill>
              </a:defRPr>
            </a:lvl8pPr>
            <a:lvl9pPr marL="216000" indent="-216000">
              <a:spcBef>
                <a:spcPts val="600"/>
              </a:spcBef>
              <a:buClr>
                <a:schemeClr val="accent1"/>
              </a:buClr>
              <a:buFont typeface="Yu Gothic" panose="020B0400000000000000" pitchFamily="34" charset="-128"/>
              <a:buChar char="»"/>
              <a:defRPr sz="2000" b="0">
                <a:solidFill>
                  <a:schemeClr val="tx1"/>
                </a:solidFill>
              </a:defRPr>
            </a:lvl9pPr>
          </a:lstStyle>
          <a:p>
            <a:pPr lvl="0"/>
            <a:r>
              <a:rPr lang="en-US" noProof="0"/>
              <a:t>Click to edit subpoint(s)</a:t>
            </a:r>
          </a:p>
        </p:txBody>
      </p:sp>
      <p:sp>
        <p:nvSpPr>
          <p:cNvPr id="13" name="Chapter Number">
            <a:extLst>
              <a:ext uri="{FF2B5EF4-FFF2-40B4-BE49-F238E27FC236}">
                <a16:creationId xmlns:a16="http://schemas.microsoft.com/office/drawing/2014/main" id="{D2717B19-0395-40B6-BCB5-2DCCF04C3114}"/>
              </a:ext>
            </a:extLst>
          </p:cNvPr>
          <p:cNvSpPr>
            <a:spLocks noGrp="1"/>
          </p:cNvSpPr>
          <p:nvPr>
            <p:ph type="body" sz="quarter" idx="18" hasCustomPrompt="1"/>
          </p:nvPr>
        </p:nvSpPr>
        <p:spPr bwMode="gray">
          <a:xfrm>
            <a:off x="583048" y="1189127"/>
            <a:ext cx="730969" cy="1354217"/>
          </a:xfrm>
        </p:spPr>
        <p:txBody>
          <a:bodyPr wrap="none" anchor="b">
            <a:spAutoFit/>
          </a:bodyPr>
          <a:lstStyle>
            <a:lvl1pPr marL="0" indent="0" algn="ctr">
              <a:spcBef>
                <a:spcPts val="0"/>
              </a:spcBef>
              <a:buFont typeface="Arial" panose="020B0604020202020204" pitchFamily="34" charset="0"/>
              <a:buNone/>
              <a:defRPr sz="8800" b="0">
                <a:solidFill>
                  <a:schemeClr val="accent1"/>
                </a:solidFill>
                <a:latin typeface="+mj-lt"/>
              </a:defRPr>
            </a:lvl1pPr>
            <a:lvl2pPr marL="0" indent="0" algn="ctr">
              <a:spcBef>
                <a:spcPts val="0"/>
              </a:spcBef>
              <a:buFont typeface="Arial" panose="020B0604020202020204" pitchFamily="34" charset="0"/>
              <a:buNone/>
              <a:defRPr sz="8800" b="0">
                <a:solidFill>
                  <a:schemeClr val="accent1"/>
                </a:solidFill>
                <a:latin typeface="+mj-lt"/>
              </a:defRPr>
            </a:lvl2pPr>
            <a:lvl3pPr marL="0" indent="0" algn="ctr">
              <a:spcBef>
                <a:spcPts val="0"/>
              </a:spcBef>
              <a:buNone/>
              <a:defRPr sz="8800" b="0">
                <a:solidFill>
                  <a:schemeClr val="accent1"/>
                </a:solidFill>
                <a:latin typeface="+mj-lt"/>
              </a:defRPr>
            </a:lvl3pPr>
            <a:lvl4pPr marL="0" indent="0" algn="ctr">
              <a:spcBef>
                <a:spcPts val="0"/>
              </a:spcBef>
              <a:buNone/>
              <a:defRPr sz="8800" b="0">
                <a:solidFill>
                  <a:schemeClr val="accent1"/>
                </a:solidFill>
                <a:latin typeface="+mj-lt"/>
              </a:defRPr>
            </a:lvl4pPr>
            <a:lvl5pPr marL="0" indent="0" algn="ctr">
              <a:spcBef>
                <a:spcPts val="0"/>
              </a:spcBef>
              <a:buNone/>
              <a:defRPr sz="8800" b="0">
                <a:solidFill>
                  <a:schemeClr val="accent1"/>
                </a:solidFill>
                <a:latin typeface="+mj-lt"/>
              </a:defRPr>
            </a:lvl5pPr>
            <a:lvl6pPr marL="0" indent="0" algn="ctr">
              <a:spcBef>
                <a:spcPts val="0"/>
              </a:spcBef>
              <a:buNone/>
              <a:defRPr sz="8800" b="0">
                <a:solidFill>
                  <a:schemeClr val="accent1"/>
                </a:solidFill>
                <a:latin typeface="+mj-lt"/>
              </a:defRPr>
            </a:lvl6pPr>
            <a:lvl7pPr marL="0" indent="0" algn="ctr">
              <a:spcBef>
                <a:spcPts val="0"/>
              </a:spcBef>
              <a:buNone/>
              <a:defRPr sz="8800" b="0">
                <a:solidFill>
                  <a:schemeClr val="accent1"/>
                </a:solidFill>
                <a:latin typeface="+mj-lt"/>
              </a:defRPr>
            </a:lvl7pPr>
            <a:lvl8pPr marL="0" indent="0" algn="ctr">
              <a:spcBef>
                <a:spcPts val="0"/>
              </a:spcBef>
              <a:buNone/>
              <a:defRPr sz="8800" b="0">
                <a:solidFill>
                  <a:schemeClr val="accent1"/>
                </a:solidFill>
                <a:latin typeface="+mj-lt"/>
              </a:defRPr>
            </a:lvl8pPr>
            <a:lvl9pPr marL="0" indent="0" algn="ctr">
              <a:spcBef>
                <a:spcPts val="0"/>
              </a:spcBef>
              <a:buNone/>
              <a:defRPr sz="8800" b="0">
                <a:solidFill>
                  <a:schemeClr val="accent1"/>
                </a:solidFill>
                <a:latin typeface="+mj-lt"/>
              </a:defRPr>
            </a:lvl9pPr>
          </a:lstStyle>
          <a:p>
            <a:pPr lvl="0"/>
            <a:r>
              <a:rPr lang="en-US" noProof="0"/>
              <a:t>X</a:t>
            </a:r>
            <a:endParaRPr lang="en-US"/>
          </a:p>
        </p:txBody>
      </p:sp>
      <p:pic>
        <p:nvPicPr>
          <p:cNvPr id="18" name="Aurubis Logo">
            <a:extLst>
              <a:ext uri="{FF2B5EF4-FFF2-40B4-BE49-F238E27FC236}">
                <a16:creationId xmlns:a16="http://schemas.microsoft.com/office/drawing/2014/main" id="{863BD354-3BB4-48C4-8DFD-BC8F78BAA043}"/>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bwMode="gray">
          <a:xfrm>
            <a:off x="592989" y="6062539"/>
            <a:ext cx="2285758" cy="356400"/>
          </a:xfrm>
          <a:prstGeom prst="rect">
            <a:avLst/>
          </a:prstGeom>
        </p:spPr>
      </p:pic>
    </p:spTree>
    <p:extLst>
      <p:ext uri="{BB962C8B-B14F-4D97-AF65-F5344CB8AC3E}">
        <p14:creationId xmlns:p14="http://schemas.microsoft.com/office/powerpoint/2010/main" val="2672934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 Divider with Image (small)">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3CFBBCEB-FE8E-40F5-B7B1-F22FBC1A7D9F}"/>
              </a:ext>
            </a:extLst>
          </p:cNvPr>
          <p:cNvGraphicFramePr>
            <a:graphicFrameLocks noChangeAspect="1"/>
          </p:cNvGraphicFramePr>
          <p:nvPr userDrawn="1">
            <p:custDataLst>
              <p:tags r:id="rId1"/>
            </p:custDataLst>
            <p:extLst>
              <p:ext uri="{D42A27DB-BD31-4B8C-83A1-F6EECF244321}">
                <p14:modId xmlns:p14="http://schemas.microsoft.com/office/powerpoint/2010/main" val="29792299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ct 7" hidden="1">
                        <a:extLst>
                          <a:ext uri="{FF2B5EF4-FFF2-40B4-BE49-F238E27FC236}">
                            <a16:creationId xmlns:a16="http://schemas.microsoft.com/office/drawing/2014/main" id="{3CFBBCEB-FE8E-40F5-B7B1-F22FBC1A7D9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84599D9E-6761-4854-AD52-23C133492592}"/>
              </a:ext>
            </a:extLst>
          </p:cNvPr>
          <p:cNvSpPr>
            <a:spLocks noGrp="1"/>
          </p:cNvSpPr>
          <p:nvPr>
            <p:ph type="title" hasCustomPrompt="1"/>
          </p:nvPr>
        </p:nvSpPr>
        <p:spPr bwMode="gray">
          <a:xfrm>
            <a:off x="587389" y="3120127"/>
            <a:ext cx="7560000" cy="400110"/>
          </a:xfrm>
        </p:spPr>
        <p:txBody>
          <a:bodyPr vert="horz"/>
          <a:lstStyle>
            <a:lvl1pPr>
              <a:lnSpc>
                <a:spcPct val="100000"/>
              </a:lnSpc>
              <a:defRPr/>
            </a:lvl1pPr>
          </a:lstStyle>
          <a:p>
            <a:r>
              <a:rPr lang="en-US"/>
              <a:t>Click to edit chapter name</a:t>
            </a:r>
          </a:p>
        </p:txBody>
      </p:sp>
      <p:sp>
        <p:nvSpPr>
          <p:cNvPr id="16" name="Blue Bar 01">
            <a:extLst>
              <a:ext uri="{FF2B5EF4-FFF2-40B4-BE49-F238E27FC236}">
                <a16:creationId xmlns:a16="http://schemas.microsoft.com/office/drawing/2014/main" id="{8A41CA4E-9BB0-4C78-B6BE-0A2A4366030E}"/>
              </a:ext>
            </a:extLst>
          </p:cNvPr>
          <p:cNvSpPr>
            <a:spLocks noGrp="1"/>
          </p:cNvSpPr>
          <p:nvPr>
            <p:ph type="body" sz="quarter" idx="27" hasCustomPrompt="1"/>
          </p:nvPr>
        </p:nvSpPr>
        <p:spPr bwMode="gray">
          <a:xfrm>
            <a:off x="588532" y="2374905"/>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2" name="Subpoints">
            <a:extLst>
              <a:ext uri="{FF2B5EF4-FFF2-40B4-BE49-F238E27FC236}">
                <a16:creationId xmlns:a16="http://schemas.microsoft.com/office/drawing/2014/main" id="{15524D34-2D67-4F0A-A88D-8011442FE8A2}"/>
              </a:ext>
            </a:extLst>
          </p:cNvPr>
          <p:cNvSpPr>
            <a:spLocks noGrp="1"/>
          </p:cNvSpPr>
          <p:nvPr>
            <p:ph type="body" sz="quarter" idx="17" hasCustomPrompt="1"/>
          </p:nvPr>
        </p:nvSpPr>
        <p:spPr bwMode="gray">
          <a:xfrm>
            <a:off x="587388" y="3723125"/>
            <a:ext cx="7560000" cy="307777"/>
          </a:xfrm>
        </p:spPr>
        <p:txBody>
          <a:bodyPr>
            <a:spAutoFit/>
          </a:bodyPr>
          <a:lstStyle>
            <a:lvl1pPr marL="216000" indent="-216000">
              <a:spcBef>
                <a:spcPts val="600"/>
              </a:spcBef>
              <a:buClr>
                <a:schemeClr val="accent1"/>
              </a:buClr>
              <a:buFont typeface="Yu Gothic" panose="020B0400000000000000" pitchFamily="34" charset="-128"/>
              <a:buChar char="»"/>
              <a:defRPr sz="2000" b="0">
                <a:solidFill>
                  <a:schemeClr val="tx1"/>
                </a:solidFill>
              </a:defRPr>
            </a:lvl1pPr>
            <a:lvl2pPr marL="216000" indent="-216000">
              <a:spcBef>
                <a:spcPts val="600"/>
              </a:spcBef>
              <a:buClr>
                <a:schemeClr val="accent1"/>
              </a:buClr>
              <a:buFont typeface="Yu Gothic" panose="020B0400000000000000" pitchFamily="34" charset="-128"/>
              <a:buChar char="»"/>
              <a:defRPr sz="2000" b="0">
                <a:solidFill>
                  <a:schemeClr val="tx1"/>
                </a:solidFill>
              </a:defRPr>
            </a:lvl2pPr>
            <a:lvl3pPr marL="216000" indent="-216000">
              <a:spcBef>
                <a:spcPts val="600"/>
              </a:spcBef>
              <a:buClr>
                <a:schemeClr val="accent1"/>
              </a:buClr>
              <a:buFont typeface="Yu Gothic" panose="020B0400000000000000" pitchFamily="34" charset="-128"/>
              <a:buChar char="»"/>
              <a:defRPr sz="2000" b="0">
                <a:solidFill>
                  <a:schemeClr val="tx1"/>
                </a:solidFill>
              </a:defRPr>
            </a:lvl3pPr>
            <a:lvl4pPr marL="216000" indent="-216000">
              <a:spcBef>
                <a:spcPts val="600"/>
              </a:spcBef>
              <a:buClr>
                <a:schemeClr val="accent1"/>
              </a:buClr>
              <a:buFont typeface="Yu Gothic" panose="020B0400000000000000" pitchFamily="34" charset="-128"/>
              <a:buChar char="»"/>
              <a:defRPr sz="2000" b="0">
                <a:solidFill>
                  <a:schemeClr val="tx1"/>
                </a:solidFill>
              </a:defRPr>
            </a:lvl4pPr>
            <a:lvl5pPr marL="216000" indent="-216000">
              <a:spcBef>
                <a:spcPts val="600"/>
              </a:spcBef>
              <a:buClr>
                <a:schemeClr val="accent1"/>
              </a:buClr>
              <a:buFont typeface="Yu Gothic" panose="020B0400000000000000" pitchFamily="34" charset="-128"/>
              <a:buChar char="»"/>
              <a:defRPr sz="2000" b="0">
                <a:solidFill>
                  <a:schemeClr val="tx1"/>
                </a:solidFill>
              </a:defRPr>
            </a:lvl5pPr>
            <a:lvl6pPr marL="216000" indent="-216000">
              <a:spcBef>
                <a:spcPts val="600"/>
              </a:spcBef>
              <a:buClr>
                <a:schemeClr val="accent1"/>
              </a:buClr>
              <a:buFont typeface="Yu Gothic" panose="020B0400000000000000" pitchFamily="34" charset="-128"/>
              <a:buChar char="»"/>
              <a:defRPr sz="2000" b="0">
                <a:solidFill>
                  <a:schemeClr val="tx1"/>
                </a:solidFill>
              </a:defRPr>
            </a:lvl6pPr>
            <a:lvl7pPr marL="216000" indent="-216000">
              <a:spcBef>
                <a:spcPts val="600"/>
              </a:spcBef>
              <a:buClr>
                <a:schemeClr val="accent1"/>
              </a:buClr>
              <a:buFont typeface="Yu Gothic" panose="020B0400000000000000" pitchFamily="34" charset="-128"/>
              <a:buChar char="»"/>
              <a:defRPr sz="2000" b="0">
                <a:solidFill>
                  <a:schemeClr val="tx1"/>
                </a:solidFill>
              </a:defRPr>
            </a:lvl7pPr>
            <a:lvl8pPr marL="216000" indent="-216000">
              <a:spcBef>
                <a:spcPts val="600"/>
              </a:spcBef>
              <a:buClr>
                <a:schemeClr val="accent1"/>
              </a:buClr>
              <a:buFont typeface="Yu Gothic" panose="020B0400000000000000" pitchFamily="34" charset="-128"/>
              <a:buChar char="»"/>
              <a:defRPr sz="2000" b="0">
                <a:solidFill>
                  <a:schemeClr val="tx1"/>
                </a:solidFill>
              </a:defRPr>
            </a:lvl8pPr>
            <a:lvl9pPr marL="216000" indent="-216000">
              <a:spcBef>
                <a:spcPts val="600"/>
              </a:spcBef>
              <a:buClr>
                <a:schemeClr val="accent1"/>
              </a:buClr>
              <a:buFont typeface="Yu Gothic" panose="020B0400000000000000" pitchFamily="34" charset="-128"/>
              <a:buChar char="»"/>
              <a:defRPr sz="2000" b="0">
                <a:solidFill>
                  <a:schemeClr val="tx1"/>
                </a:solidFill>
              </a:defRPr>
            </a:lvl9pPr>
          </a:lstStyle>
          <a:p>
            <a:pPr lvl="0"/>
            <a:r>
              <a:rPr lang="en-US" noProof="0"/>
              <a:t>Click to edit subpoint(s)</a:t>
            </a:r>
          </a:p>
        </p:txBody>
      </p:sp>
      <p:sp>
        <p:nvSpPr>
          <p:cNvPr id="13" name="Chapter Number">
            <a:extLst>
              <a:ext uri="{FF2B5EF4-FFF2-40B4-BE49-F238E27FC236}">
                <a16:creationId xmlns:a16="http://schemas.microsoft.com/office/drawing/2014/main" id="{D2717B19-0395-40B6-BCB5-2DCCF04C3114}"/>
              </a:ext>
            </a:extLst>
          </p:cNvPr>
          <p:cNvSpPr>
            <a:spLocks noGrp="1"/>
          </p:cNvSpPr>
          <p:nvPr>
            <p:ph type="body" sz="quarter" idx="18" hasCustomPrompt="1"/>
          </p:nvPr>
        </p:nvSpPr>
        <p:spPr bwMode="gray">
          <a:xfrm>
            <a:off x="583048" y="1189127"/>
            <a:ext cx="730969" cy="1354217"/>
          </a:xfrm>
        </p:spPr>
        <p:txBody>
          <a:bodyPr wrap="none" anchor="b">
            <a:spAutoFit/>
          </a:bodyPr>
          <a:lstStyle>
            <a:lvl1pPr marL="0" indent="0" algn="ctr">
              <a:spcBef>
                <a:spcPts val="0"/>
              </a:spcBef>
              <a:buFont typeface="Arial" panose="020B0604020202020204" pitchFamily="34" charset="0"/>
              <a:buNone/>
              <a:defRPr sz="8800" b="0">
                <a:solidFill>
                  <a:schemeClr val="accent1"/>
                </a:solidFill>
                <a:latin typeface="+mj-lt"/>
              </a:defRPr>
            </a:lvl1pPr>
            <a:lvl2pPr marL="0" indent="0" algn="ctr">
              <a:spcBef>
                <a:spcPts val="0"/>
              </a:spcBef>
              <a:buFont typeface="Arial" panose="020B0604020202020204" pitchFamily="34" charset="0"/>
              <a:buNone/>
              <a:defRPr sz="8800" b="0">
                <a:solidFill>
                  <a:schemeClr val="accent1"/>
                </a:solidFill>
                <a:latin typeface="+mj-lt"/>
              </a:defRPr>
            </a:lvl2pPr>
            <a:lvl3pPr marL="0" indent="0" algn="ctr">
              <a:spcBef>
                <a:spcPts val="0"/>
              </a:spcBef>
              <a:buNone/>
              <a:defRPr sz="8800" b="0">
                <a:solidFill>
                  <a:schemeClr val="accent1"/>
                </a:solidFill>
                <a:latin typeface="+mj-lt"/>
              </a:defRPr>
            </a:lvl3pPr>
            <a:lvl4pPr marL="0" indent="0" algn="ctr">
              <a:spcBef>
                <a:spcPts val="0"/>
              </a:spcBef>
              <a:buNone/>
              <a:defRPr sz="8800" b="0">
                <a:solidFill>
                  <a:schemeClr val="accent1"/>
                </a:solidFill>
                <a:latin typeface="+mj-lt"/>
              </a:defRPr>
            </a:lvl4pPr>
            <a:lvl5pPr marL="0" indent="0" algn="ctr">
              <a:spcBef>
                <a:spcPts val="0"/>
              </a:spcBef>
              <a:buNone/>
              <a:defRPr sz="8800" b="0">
                <a:solidFill>
                  <a:schemeClr val="accent1"/>
                </a:solidFill>
                <a:latin typeface="+mj-lt"/>
              </a:defRPr>
            </a:lvl5pPr>
            <a:lvl6pPr marL="0" indent="0" algn="ctr">
              <a:spcBef>
                <a:spcPts val="0"/>
              </a:spcBef>
              <a:buNone/>
              <a:defRPr sz="8800" b="0">
                <a:solidFill>
                  <a:schemeClr val="accent1"/>
                </a:solidFill>
                <a:latin typeface="+mj-lt"/>
              </a:defRPr>
            </a:lvl6pPr>
            <a:lvl7pPr marL="0" indent="0" algn="ctr">
              <a:spcBef>
                <a:spcPts val="0"/>
              </a:spcBef>
              <a:buNone/>
              <a:defRPr sz="8800" b="0">
                <a:solidFill>
                  <a:schemeClr val="accent1"/>
                </a:solidFill>
                <a:latin typeface="+mj-lt"/>
              </a:defRPr>
            </a:lvl7pPr>
            <a:lvl8pPr marL="0" indent="0" algn="ctr">
              <a:spcBef>
                <a:spcPts val="0"/>
              </a:spcBef>
              <a:buNone/>
              <a:defRPr sz="8800" b="0">
                <a:solidFill>
                  <a:schemeClr val="accent1"/>
                </a:solidFill>
                <a:latin typeface="+mj-lt"/>
              </a:defRPr>
            </a:lvl8pPr>
            <a:lvl9pPr marL="0" indent="0" algn="ctr">
              <a:spcBef>
                <a:spcPts val="0"/>
              </a:spcBef>
              <a:buNone/>
              <a:defRPr sz="8800" b="0">
                <a:solidFill>
                  <a:schemeClr val="accent1"/>
                </a:solidFill>
                <a:latin typeface="+mj-lt"/>
              </a:defRPr>
            </a:lvl9pPr>
          </a:lstStyle>
          <a:p>
            <a:pPr lvl="0"/>
            <a:r>
              <a:rPr lang="en-US" noProof="0"/>
              <a:t>X</a:t>
            </a:r>
            <a:endParaRPr lang="en-US"/>
          </a:p>
        </p:txBody>
      </p:sp>
      <p:pic>
        <p:nvPicPr>
          <p:cNvPr id="18" name="Aurubis Logo">
            <a:extLst>
              <a:ext uri="{FF2B5EF4-FFF2-40B4-BE49-F238E27FC236}">
                <a16:creationId xmlns:a16="http://schemas.microsoft.com/office/drawing/2014/main" id="{863BD354-3BB4-48C4-8DFD-BC8F78BAA043}"/>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bwMode="gray">
          <a:xfrm>
            <a:off x="592989" y="6062539"/>
            <a:ext cx="2285758" cy="356400"/>
          </a:xfrm>
          <a:prstGeom prst="rect">
            <a:avLst/>
          </a:prstGeom>
        </p:spPr>
      </p:pic>
      <p:sp>
        <p:nvSpPr>
          <p:cNvPr id="10" name="Bildplatzhalter 9">
            <a:extLst>
              <a:ext uri="{FF2B5EF4-FFF2-40B4-BE49-F238E27FC236}">
                <a16:creationId xmlns:a16="http://schemas.microsoft.com/office/drawing/2014/main" id="{49D29086-1C21-4A2C-9664-B762644DE0D2}"/>
              </a:ext>
            </a:extLst>
          </p:cNvPr>
          <p:cNvSpPr>
            <a:spLocks noGrp="1"/>
          </p:cNvSpPr>
          <p:nvPr>
            <p:ph type="pic" sz="quarter" idx="32" hasCustomPrompt="1"/>
          </p:nvPr>
        </p:nvSpPr>
        <p:spPr bwMode="gray">
          <a:xfrm>
            <a:off x="7194130" y="4"/>
            <a:ext cx="4997870" cy="6857996"/>
          </a:xfrm>
          <a:custGeom>
            <a:avLst/>
            <a:gdLst>
              <a:gd name="connsiteX0" fmla="*/ 3947899 w 4997870"/>
              <a:gd name="connsiteY0" fmla="*/ 0 h 6857996"/>
              <a:gd name="connsiteX1" fmla="*/ 4997870 w 4997870"/>
              <a:gd name="connsiteY1" fmla="*/ 0 h 6857996"/>
              <a:gd name="connsiteX2" fmla="*/ 4997870 w 4997870"/>
              <a:gd name="connsiteY2" fmla="*/ 6857996 h 6857996"/>
              <a:gd name="connsiteX3" fmla="*/ 3947900 w 4997870"/>
              <a:gd name="connsiteY3" fmla="*/ 6857996 h 6857996"/>
              <a:gd name="connsiteX4" fmla="*/ 3947900 w 4997870"/>
              <a:gd name="connsiteY4" fmla="*/ 6857984 h 6857996"/>
              <a:gd name="connsiteX5" fmla="*/ 2012707 w 4997870"/>
              <a:gd name="connsiteY5" fmla="*/ 6857984 h 6857996"/>
              <a:gd name="connsiteX6" fmla="*/ 2012700 w 4997870"/>
              <a:gd name="connsiteY6" fmla="*/ 6857996 h 6857996"/>
              <a:gd name="connsiteX7" fmla="*/ 0 w 4997870"/>
              <a:gd name="connsiteY7"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97870" h="6857996">
                <a:moveTo>
                  <a:pt x="3947899" y="0"/>
                </a:moveTo>
                <a:lnTo>
                  <a:pt x="4997870" y="0"/>
                </a:lnTo>
                <a:lnTo>
                  <a:pt x="4997870" y="6857996"/>
                </a:lnTo>
                <a:lnTo>
                  <a:pt x="3947900" y="6857996"/>
                </a:lnTo>
                <a:lnTo>
                  <a:pt x="3947900" y="6857984"/>
                </a:lnTo>
                <a:lnTo>
                  <a:pt x="2012707" y="6857984"/>
                </a:lnTo>
                <a:lnTo>
                  <a:pt x="2012700" y="6857996"/>
                </a:lnTo>
                <a:lnTo>
                  <a:pt x="0" y="6857996"/>
                </a:lnTo>
                <a:close/>
              </a:path>
            </a:pathLst>
          </a:custGeom>
          <a:pattFill prst="wdUpDiag">
            <a:fgClr>
              <a:srgbClr val="DAD9D9"/>
            </a:fgClr>
            <a:bgClr>
              <a:schemeClr val="bg1"/>
            </a:bgClr>
          </a:pattFill>
        </p:spPr>
        <p:txBody>
          <a:bodyPr wrap="square" anchor="b">
            <a:noAutofit/>
          </a:bodyPr>
          <a:lstStyle>
            <a:lvl1pPr algn="r" rtl="0">
              <a:spcBef>
                <a:spcPts val="0"/>
              </a:spcBef>
              <a:defRPr sz="1800"/>
            </a:lvl1pPr>
          </a:lstStyle>
          <a:p>
            <a:r>
              <a:rPr lang="en-US"/>
              <a:t>Add image by clicking on icon</a:t>
            </a:r>
          </a:p>
        </p:txBody>
      </p:sp>
    </p:spTree>
    <p:extLst>
      <p:ext uri="{BB962C8B-B14F-4D97-AF65-F5344CB8AC3E}">
        <p14:creationId xmlns:p14="http://schemas.microsoft.com/office/powerpoint/2010/main" val="484594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 Divider">
    <p:spTree>
      <p:nvGrpSpPr>
        <p:cNvPr id="1" name=""/>
        <p:cNvGrpSpPr/>
        <p:nvPr/>
      </p:nvGrpSpPr>
      <p:grpSpPr>
        <a:xfrm>
          <a:off x="0" y="0"/>
          <a:ext cx="0" cy="0"/>
          <a:chOff x="0" y="0"/>
          <a:chExt cx="0" cy="0"/>
        </a:xfrm>
      </p:grpSpPr>
      <p:sp>
        <p:nvSpPr>
          <p:cNvPr id="9" name="Freihandform: Form 8">
            <a:extLst>
              <a:ext uri="{FF2B5EF4-FFF2-40B4-BE49-F238E27FC236}">
                <a16:creationId xmlns:a16="http://schemas.microsoft.com/office/drawing/2014/main" id="{26B7A0D0-E86F-41D7-AD97-2648C949F98B}"/>
              </a:ext>
            </a:extLst>
          </p:cNvPr>
          <p:cNvSpPr/>
          <p:nvPr userDrawn="1"/>
        </p:nvSpPr>
        <p:spPr bwMode="gray">
          <a:xfrm>
            <a:off x="7194130" y="6"/>
            <a:ext cx="4997870" cy="6857995"/>
          </a:xfrm>
          <a:custGeom>
            <a:avLst/>
            <a:gdLst>
              <a:gd name="connsiteX0" fmla="*/ 3947898 w 4997870"/>
              <a:gd name="connsiteY0" fmla="*/ 0 h 6857995"/>
              <a:gd name="connsiteX1" fmla="*/ 4997870 w 4997870"/>
              <a:gd name="connsiteY1" fmla="*/ 0 h 6857995"/>
              <a:gd name="connsiteX2" fmla="*/ 4997870 w 4997870"/>
              <a:gd name="connsiteY2" fmla="*/ 6857995 h 6857995"/>
              <a:gd name="connsiteX3" fmla="*/ 3947900 w 4997870"/>
              <a:gd name="connsiteY3" fmla="*/ 6857995 h 6857995"/>
              <a:gd name="connsiteX4" fmla="*/ 3947900 w 4997870"/>
              <a:gd name="connsiteY4" fmla="*/ 6857983 h 6857995"/>
              <a:gd name="connsiteX5" fmla="*/ 2012707 w 4997870"/>
              <a:gd name="connsiteY5" fmla="*/ 6857983 h 6857995"/>
              <a:gd name="connsiteX6" fmla="*/ 2012700 w 4997870"/>
              <a:gd name="connsiteY6" fmla="*/ 6857995 h 6857995"/>
              <a:gd name="connsiteX7" fmla="*/ 0 w 4997870"/>
              <a:gd name="connsiteY7" fmla="*/ 6857995 h 6857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97870" h="6857995">
                <a:moveTo>
                  <a:pt x="3947898" y="0"/>
                </a:moveTo>
                <a:lnTo>
                  <a:pt x="4997870" y="0"/>
                </a:lnTo>
                <a:lnTo>
                  <a:pt x="4997870" y="6857995"/>
                </a:lnTo>
                <a:lnTo>
                  <a:pt x="3947900" y="6857995"/>
                </a:lnTo>
                <a:lnTo>
                  <a:pt x="3947900" y="6857983"/>
                </a:lnTo>
                <a:lnTo>
                  <a:pt x="2012707" y="6857983"/>
                </a:lnTo>
                <a:lnTo>
                  <a:pt x="2012700" y="6857995"/>
                </a:lnTo>
                <a:lnTo>
                  <a:pt x="0" y="6857995"/>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noAutofit/>
          </a:bodyPr>
          <a:lstStyle/>
          <a:p>
            <a:pPr marL="216000" indent="-216000" algn="l">
              <a:spcBef>
                <a:spcPts val="600"/>
              </a:spcBef>
              <a:buFont typeface="Symbol" panose="05050102010706020507" pitchFamily="18" charset="2"/>
              <a:buChar char="-"/>
            </a:pPr>
            <a:endParaRPr lang="en-US" err="1"/>
          </a:p>
        </p:txBody>
      </p:sp>
      <p:graphicFrame>
        <p:nvGraphicFramePr>
          <p:cNvPr id="8" name="Object 7" hidden="1">
            <a:extLst>
              <a:ext uri="{FF2B5EF4-FFF2-40B4-BE49-F238E27FC236}">
                <a16:creationId xmlns:a16="http://schemas.microsoft.com/office/drawing/2014/main" id="{3CFBBCEB-FE8E-40F5-B7B1-F22FBC1A7D9F}"/>
              </a:ext>
            </a:extLst>
          </p:cNvPr>
          <p:cNvGraphicFramePr>
            <a:graphicFrameLocks noChangeAspect="1"/>
          </p:cNvGraphicFramePr>
          <p:nvPr userDrawn="1">
            <p:custDataLst>
              <p:tags r:id="rId1"/>
            </p:custDataLst>
            <p:extLst>
              <p:ext uri="{D42A27DB-BD31-4B8C-83A1-F6EECF244321}">
                <p14:modId xmlns:p14="http://schemas.microsoft.com/office/powerpoint/2010/main" val="22436644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ct 7" hidden="1">
                        <a:extLst>
                          <a:ext uri="{FF2B5EF4-FFF2-40B4-BE49-F238E27FC236}">
                            <a16:creationId xmlns:a16="http://schemas.microsoft.com/office/drawing/2014/main" id="{3CFBBCEB-FE8E-40F5-B7B1-F22FBC1A7D9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1" name="Aurubis Logo">
            <a:extLst>
              <a:ext uri="{FF2B5EF4-FFF2-40B4-BE49-F238E27FC236}">
                <a16:creationId xmlns:a16="http://schemas.microsoft.com/office/drawing/2014/main" id="{02022F9A-6FF7-46C7-A5B5-BCE6AFB2CA8D}"/>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bwMode="gray">
          <a:xfrm>
            <a:off x="9534878" y="6062539"/>
            <a:ext cx="2285758" cy="356400"/>
          </a:xfrm>
          <a:prstGeom prst="rect">
            <a:avLst/>
          </a:prstGeom>
        </p:spPr>
      </p:pic>
      <p:sp>
        <p:nvSpPr>
          <p:cNvPr id="2" name="Title 1">
            <a:extLst>
              <a:ext uri="{FF2B5EF4-FFF2-40B4-BE49-F238E27FC236}">
                <a16:creationId xmlns:a16="http://schemas.microsoft.com/office/drawing/2014/main" id="{84599D9E-6761-4854-AD52-23C133492592}"/>
              </a:ext>
            </a:extLst>
          </p:cNvPr>
          <p:cNvSpPr>
            <a:spLocks noGrp="1"/>
          </p:cNvSpPr>
          <p:nvPr>
            <p:ph type="title" hasCustomPrompt="1"/>
          </p:nvPr>
        </p:nvSpPr>
        <p:spPr bwMode="gray">
          <a:xfrm>
            <a:off x="587389" y="3120127"/>
            <a:ext cx="7560000" cy="400110"/>
          </a:xfrm>
        </p:spPr>
        <p:txBody>
          <a:bodyPr vert="horz"/>
          <a:lstStyle>
            <a:lvl1pPr>
              <a:lnSpc>
                <a:spcPct val="100000"/>
              </a:lnSpc>
              <a:defRPr/>
            </a:lvl1pPr>
          </a:lstStyle>
          <a:p>
            <a:r>
              <a:rPr lang="en-US"/>
              <a:t>Click to edit chapter name</a:t>
            </a:r>
          </a:p>
        </p:txBody>
      </p:sp>
      <p:sp>
        <p:nvSpPr>
          <p:cNvPr id="16" name="Blue Bar 01">
            <a:extLst>
              <a:ext uri="{FF2B5EF4-FFF2-40B4-BE49-F238E27FC236}">
                <a16:creationId xmlns:a16="http://schemas.microsoft.com/office/drawing/2014/main" id="{8A41CA4E-9BB0-4C78-B6BE-0A2A4366030E}"/>
              </a:ext>
            </a:extLst>
          </p:cNvPr>
          <p:cNvSpPr>
            <a:spLocks noGrp="1"/>
          </p:cNvSpPr>
          <p:nvPr>
            <p:ph type="body" sz="quarter" idx="27" hasCustomPrompt="1"/>
          </p:nvPr>
        </p:nvSpPr>
        <p:spPr bwMode="gray">
          <a:xfrm>
            <a:off x="588532" y="2374905"/>
            <a:ext cx="720000" cy="54000"/>
          </a:xfrm>
          <a:custGeom>
            <a:avLst/>
            <a:gdLst>
              <a:gd name="connsiteX0" fmla="*/ 0 w 720000"/>
              <a:gd name="connsiteY0" fmla="*/ 0 h 54000"/>
              <a:gd name="connsiteX1" fmla="*/ 720000 w 720000"/>
              <a:gd name="connsiteY1" fmla="*/ 0 h 54000"/>
              <a:gd name="connsiteX2" fmla="*/ 720000 w 720000"/>
              <a:gd name="connsiteY2" fmla="*/ 54000 h 54000"/>
              <a:gd name="connsiteX3" fmla="*/ 0 w 720000"/>
              <a:gd name="connsiteY3" fmla="*/ 54000 h 54000"/>
            </a:gdLst>
            <a:ahLst/>
            <a:cxnLst>
              <a:cxn ang="0">
                <a:pos x="connsiteX0" y="connsiteY0"/>
              </a:cxn>
              <a:cxn ang="0">
                <a:pos x="connsiteX1" y="connsiteY1"/>
              </a:cxn>
              <a:cxn ang="0">
                <a:pos x="connsiteX2" y="connsiteY2"/>
              </a:cxn>
              <a:cxn ang="0">
                <a:pos x="connsiteX3" y="connsiteY3"/>
              </a:cxn>
            </a:cxnLst>
            <a:rect l="l" t="t" r="r" b="b"/>
            <a:pathLst>
              <a:path w="720000" h="54000">
                <a:moveTo>
                  <a:pt x="0" y="0"/>
                </a:moveTo>
                <a:lnTo>
                  <a:pt x="720000" y="0"/>
                </a:lnTo>
                <a:lnTo>
                  <a:pt x="720000" y="54000"/>
                </a:lnTo>
                <a:lnTo>
                  <a:pt x="0" y="54000"/>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2" name="Subpoints">
            <a:extLst>
              <a:ext uri="{FF2B5EF4-FFF2-40B4-BE49-F238E27FC236}">
                <a16:creationId xmlns:a16="http://schemas.microsoft.com/office/drawing/2014/main" id="{15524D34-2D67-4F0A-A88D-8011442FE8A2}"/>
              </a:ext>
            </a:extLst>
          </p:cNvPr>
          <p:cNvSpPr>
            <a:spLocks noGrp="1"/>
          </p:cNvSpPr>
          <p:nvPr>
            <p:ph type="body" sz="quarter" idx="17" hasCustomPrompt="1"/>
          </p:nvPr>
        </p:nvSpPr>
        <p:spPr bwMode="gray">
          <a:xfrm>
            <a:off x="587388" y="3723125"/>
            <a:ext cx="7560000" cy="307777"/>
          </a:xfrm>
        </p:spPr>
        <p:txBody>
          <a:bodyPr>
            <a:spAutoFit/>
          </a:bodyPr>
          <a:lstStyle>
            <a:lvl1pPr marL="216000" indent="-216000">
              <a:spcBef>
                <a:spcPts val="600"/>
              </a:spcBef>
              <a:buClr>
                <a:schemeClr val="accent1"/>
              </a:buClr>
              <a:buFont typeface="Yu Gothic" panose="020B0400000000000000" pitchFamily="34" charset="-128"/>
              <a:buChar char="»"/>
              <a:defRPr sz="2000" b="0">
                <a:solidFill>
                  <a:schemeClr val="tx1"/>
                </a:solidFill>
              </a:defRPr>
            </a:lvl1pPr>
            <a:lvl2pPr marL="216000" indent="-216000">
              <a:spcBef>
                <a:spcPts val="600"/>
              </a:spcBef>
              <a:buClr>
                <a:schemeClr val="accent1"/>
              </a:buClr>
              <a:buFont typeface="Yu Gothic" panose="020B0400000000000000" pitchFamily="34" charset="-128"/>
              <a:buChar char="»"/>
              <a:defRPr sz="2000" b="0">
                <a:solidFill>
                  <a:schemeClr val="tx1"/>
                </a:solidFill>
              </a:defRPr>
            </a:lvl2pPr>
            <a:lvl3pPr marL="216000" indent="-216000">
              <a:spcBef>
                <a:spcPts val="600"/>
              </a:spcBef>
              <a:buClr>
                <a:schemeClr val="accent1"/>
              </a:buClr>
              <a:buFont typeface="Yu Gothic" panose="020B0400000000000000" pitchFamily="34" charset="-128"/>
              <a:buChar char="»"/>
              <a:defRPr sz="2000" b="0">
                <a:solidFill>
                  <a:schemeClr val="tx1"/>
                </a:solidFill>
              </a:defRPr>
            </a:lvl3pPr>
            <a:lvl4pPr marL="216000" indent="-216000">
              <a:spcBef>
                <a:spcPts val="600"/>
              </a:spcBef>
              <a:buClr>
                <a:schemeClr val="accent1"/>
              </a:buClr>
              <a:buFont typeface="Yu Gothic" panose="020B0400000000000000" pitchFamily="34" charset="-128"/>
              <a:buChar char="»"/>
              <a:defRPr sz="2000" b="0">
                <a:solidFill>
                  <a:schemeClr val="tx1"/>
                </a:solidFill>
              </a:defRPr>
            </a:lvl4pPr>
            <a:lvl5pPr marL="216000" indent="-216000">
              <a:spcBef>
                <a:spcPts val="600"/>
              </a:spcBef>
              <a:buClr>
                <a:schemeClr val="accent1"/>
              </a:buClr>
              <a:buFont typeface="Yu Gothic" panose="020B0400000000000000" pitchFamily="34" charset="-128"/>
              <a:buChar char="»"/>
              <a:defRPr sz="2000" b="0">
                <a:solidFill>
                  <a:schemeClr val="tx1"/>
                </a:solidFill>
              </a:defRPr>
            </a:lvl5pPr>
            <a:lvl6pPr marL="216000" indent="-216000">
              <a:spcBef>
                <a:spcPts val="600"/>
              </a:spcBef>
              <a:buClr>
                <a:schemeClr val="accent1"/>
              </a:buClr>
              <a:buFont typeface="Yu Gothic" panose="020B0400000000000000" pitchFamily="34" charset="-128"/>
              <a:buChar char="»"/>
              <a:defRPr sz="2000" b="0">
                <a:solidFill>
                  <a:schemeClr val="tx1"/>
                </a:solidFill>
              </a:defRPr>
            </a:lvl6pPr>
            <a:lvl7pPr marL="216000" indent="-216000">
              <a:spcBef>
                <a:spcPts val="600"/>
              </a:spcBef>
              <a:buClr>
                <a:schemeClr val="accent1"/>
              </a:buClr>
              <a:buFont typeface="Yu Gothic" panose="020B0400000000000000" pitchFamily="34" charset="-128"/>
              <a:buChar char="»"/>
              <a:defRPr sz="2000" b="0">
                <a:solidFill>
                  <a:schemeClr val="tx1"/>
                </a:solidFill>
              </a:defRPr>
            </a:lvl7pPr>
            <a:lvl8pPr marL="216000" indent="-216000">
              <a:spcBef>
                <a:spcPts val="600"/>
              </a:spcBef>
              <a:buClr>
                <a:schemeClr val="accent1"/>
              </a:buClr>
              <a:buFont typeface="Yu Gothic" panose="020B0400000000000000" pitchFamily="34" charset="-128"/>
              <a:buChar char="»"/>
              <a:defRPr sz="2000" b="0">
                <a:solidFill>
                  <a:schemeClr val="tx1"/>
                </a:solidFill>
              </a:defRPr>
            </a:lvl8pPr>
            <a:lvl9pPr marL="216000" indent="-216000">
              <a:spcBef>
                <a:spcPts val="600"/>
              </a:spcBef>
              <a:buClr>
                <a:schemeClr val="accent1"/>
              </a:buClr>
              <a:buFont typeface="Yu Gothic" panose="020B0400000000000000" pitchFamily="34" charset="-128"/>
              <a:buChar char="»"/>
              <a:defRPr sz="2000" b="0">
                <a:solidFill>
                  <a:schemeClr val="tx1"/>
                </a:solidFill>
              </a:defRPr>
            </a:lvl9pPr>
          </a:lstStyle>
          <a:p>
            <a:pPr lvl="0"/>
            <a:r>
              <a:rPr lang="en-US" noProof="0"/>
              <a:t>Click to edit subpoint(s)</a:t>
            </a:r>
          </a:p>
        </p:txBody>
      </p:sp>
      <p:sp>
        <p:nvSpPr>
          <p:cNvPr id="13" name="Chapter Number">
            <a:extLst>
              <a:ext uri="{FF2B5EF4-FFF2-40B4-BE49-F238E27FC236}">
                <a16:creationId xmlns:a16="http://schemas.microsoft.com/office/drawing/2014/main" id="{D2717B19-0395-40B6-BCB5-2DCCF04C3114}"/>
              </a:ext>
            </a:extLst>
          </p:cNvPr>
          <p:cNvSpPr>
            <a:spLocks noGrp="1"/>
          </p:cNvSpPr>
          <p:nvPr>
            <p:ph type="body" sz="quarter" idx="18" hasCustomPrompt="1"/>
          </p:nvPr>
        </p:nvSpPr>
        <p:spPr bwMode="gray">
          <a:xfrm>
            <a:off x="583048" y="1189127"/>
            <a:ext cx="730969" cy="1354217"/>
          </a:xfrm>
        </p:spPr>
        <p:txBody>
          <a:bodyPr wrap="none" anchor="b">
            <a:spAutoFit/>
          </a:bodyPr>
          <a:lstStyle>
            <a:lvl1pPr marL="0" indent="0" algn="ctr">
              <a:spcBef>
                <a:spcPts val="0"/>
              </a:spcBef>
              <a:buFont typeface="Arial" panose="020B0604020202020204" pitchFamily="34" charset="0"/>
              <a:buNone/>
              <a:defRPr sz="8800" b="0">
                <a:solidFill>
                  <a:schemeClr val="accent1"/>
                </a:solidFill>
                <a:latin typeface="+mj-lt"/>
              </a:defRPr>
            </a:lvl1pPr>
            <a:lvl2pPr marL="0" indent="0" algn="ctr">
              <a:spcBef>
                <a:spcPts val="0"/>
              </a:spcBef>
              <a:buFont typeface="Arial" panose="020B0604020202020204" pitchFamily="34" charset="0"/>
              <a:buNone/>
              <a:defRPr sz="8800" b="0">
                <a:solidFill>
                  <a:schemeClr val="accent1"/>
                </a:solidFill>
                <a:latin typeface="+mj-lt"/>
              </a:defRPr>
            </a:lvl2pPr>
            <a:lvl3pPr marL="0" indent="0" algn="ctr">
              <a:spcBef>
                <a:spcPts val="0"/>
              </a:spcBef>
              <a:buNone/>
              <a:defRPr sz="8800" b="0">
                <a:solidFill>
                  <a:schemeClr val="accent1"/>
                </a:solidFill>
                <a:latin typeface="+mj-lt"/>
              </a:defRPr>
            </a:lvl3pPr>
            <a:lvl4pPr marL="0" indent="0" algn="ctr">
              <a:spcBef>
                <a:spcPts val="0"/>
              </a:spcBef>
              <a:buNone/>
              <a:defRPr sz="8800" b="0">
                <a:solidFill>
                  <a:schemeClr val="accent1"/>
                </a:solidFill>
                <a:latin typeface="+mj-lt"/>
              </a:defRPr>
            </a:lvl4pPr>
            <a:lvl5pPr marL="0" indent="0" algn="ctr">
              <a:spcBef>
                <a:spcPts val="0"/>
              </a:spcBef>
              <a:buNone/>
              <a:defRPr sz="8800" b="0">
                <a:solidFill>
                  <a:schemeClr val="accent1"/>
                </a:solidFill>
                <a:latin typeface="+mj-lt"/>
              </a:defRPr>
            </a:lvl5pPr>
            <a:lvl6pPr marL="0" indent="0" algn="ctr">
              <a:spcBef>
                <a:spcPts val="0"/>
              </a:spcBef>
              <a:buNone/>
              <a:defRPr sz="8800" b="0">
                <a:solidFill>
                  <a:schemeClr val="accent1"/>
                </a:solidFill>
                <a:latin typeface="+mj-lt"/>
              </a:defRPr>
            </a:lvl6pPr>
            <a:lvl7pPr marL="0" indent="0" algn="ctr">
              <a:spcBef>
                <a:spcPts val="0"/>
              </a:spcBef>
              <a:buNone/>
              <a:defRPr sz="8800" b="0">
                <a:solidFill>
                  <a:schemeClr val="accent1"/>
                </a:solidFill>
                <a:latin typeface="+mj-lt"/>
              </a:defRPr>
            </a:lvl7pPr>
            <a:lvl8pPr marL="0" indent="0" algn="ctr">
              <a:spcBef>
                <a:spcPts val="0"/>
              </a:spcBef>
              <a:buNone/>
              <a:defRPr sz="8800" b="0">
                <a:solidFill>
                  <a:schemeClr val="accent1"/>
                </a:solidFill>
                <a:latin typeface="+mj-lt"/>
              </a:defRPr>
            </a:lvl8pPr>
            <a:lvl9pPr marL="0" indent="0" algn="ctr">
              <a:spcBef>
                <a:spcPts val="0"/>
              </a:spcBef>
              <a:buNone/>
              <a:defRPr sz="8800" b="0">
                <a:solidFill>
                  <a:schemeClr val="accent1"/>
                </a:solidFill>
                <a:latin typeface="+mj-lt"/>
              </a:defRPr>
            </a:lvl9pPr>
          </a:lstStyle>
          <a:p>
            <a:pPr lvl="0"/>
            <a:r>
              <a:rPr lang="en-US" noProof="0"/>
              <a:t>X</a:t>
            </a:r>
            <a:endParaRPr lang="en-US"/>
          </a:p>
        </p:txBody>
      </p:sp>
    </p:spTree>
    <p:extLst>
      <p:ext uri="{BB962C8B-B14F-4D97-AF65-F5344CB8AC3E}">
        <p14:creationId xmlns:p14="http://schemas.microsoft.com/office/powerpoint/2010/main" val="838948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 Title Only">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59210AC-1B4C-4091-804C-31B88BFE80B7}"/>
              </a:ext>
            </a:extLst>
          </p:cNvPr>
          <p:cNvGraphicFramePr>
            <a:graphicFrameLocks noChangeAspect="1"/>
          </p:cNvGraphicFramePr>
          <p:nvPr userDrawn="1">
            <p:custDataLst>
              <p:tags r:id="rId1"/>
            </p:custDataLst>
            <p:extLst>
              <p:ext uri="{D42A27DB-BD31-4B8C-83A1-F6EECF244321}">
                <p14:modId xmlns:p14="http://schemas.microsoft.com/office/powerpoint/2010/main" val="42574875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Object 5" hidden="1">
                        <a:extLst>
                          <a:ext uri="{FF2B5EF4-FFF2-40B4-BE49-F238E27FC236}">
                            <a16:creationId xmlns:a16="http://schemas.microsoft.com/office/drawing/2014/main" id="{859210AC-1B4C-4091-804C-31B88BFE80B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ECDDC5E9-9726-4EF9-88AD-F1F0E6F9BA34}"/>
              </a:ext>
            </a:extLst>
          </p:cNvPr>
          <p:cNvSpPr>
            <a:spLocks noGrp="1"/>
          </p:cNvSpPr>
          <p:nvPr>
            <p:ph type="title" hasCustomPrompt="1"/>
          </p:nvPr>
        </p:nvSpPr>
        <p:spPr bwMode="gray"/>
        <p:txBody>
          <a:bodyPr vert="horz"/>
          <a:lstStyle/>
          <a:p>
            <a:r>
              <a:rPr lang="en-US" noProof="0"/>
              <a:t>Click to edit slide title (maximum two lines)</a:t>
            </a:r>
            <a:endParaRPr lang="en-US"/>
          </a:p>
        </p:txBody>
      </p:sp>
      <p:sp>
        <p:nvSpPr>
          <p:cNvPr id="11" name="Slash Left">
            <a:extLst>
              <a:ext uri="{FF2B5EF4-FFF2-40B4-BE49-F238E27FC236}">
                <a16:creationId xmlns:a16="http://schemas.microsoft.com/office/drawing/2014/main" id="{856CD55B-EC53-4343-8402-0D09942F657B}"/>
              </a:ext>
            </a:extLst>
          </p:cNvPr>
          <p:cNvSpPr>
            <a:spLocks noGrp="1"/>
          </p:cNvSpPr>
          <p:nvPr>
            <p:ph type="body" sz="quarter" idx="13" hasCustomPrompt="1"/>
          </p:nvPr>
        </p:nvSpPr>
        <p:spPr bwMode="gray">
          <a:xfrm>
            <a:off x="877102"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3" name="Slash Right">
            <a:extLst>
              <a:ext uri="{FF2B5EF4-FFF2-40B4-BE49-F238E27FC236}">
                <a16:creationId xmlns:a16="http://schemas.microsoft.com/office/drawing/2014/main" id="{E5D454D3-E524-4858-AB6B-3AC9A81005DC}"/>
              </a:ext>
            </a:extLst>
          </p:cNvPr>
          <p:cNvSpPr>
            <a:spLocks noGrp="1"/>
          </p:cNvSpPr>
          <p:nvPr>
            <p:ph type="body" sz="quarter" idx="14" hasCustomPrompt="1"/>
          </p:nvPr>
        </p:nvSpPr>
        <p:spPr bwMode="gray">
          <a:xfrm>
            <a:off x="11179020" y="6555150"/>
            <a:ext cx="79200" cy="117779"/>
          </a:xfrm>
          <a:custGeom>
            <a:avLst/>
            <a:gdLst/>
            <a:ahLst/>
            <a:cxnLst/>
            <a:rect l="l" t="t" r="r" b="b"/>
            <a:pathLst>
              <a:path w="58225" h="117779">
                <a:moveTo>
                  <a:pt x="50425" y="0"/>
                </a:moveTo>
                <a:lnTo>
                  <a:pt x="58225" y="0"/>
                </a:lnTo>
                <a:lnTo>
                  <a:pt x="7800" y="117779"/>
                </a:lnTo>
                <a:lnTo>
                  <a:pt x="0" y="117779"/>
                </a:lnTo>
                <a:close/>
              </a:path>
            </a:pathLst>
          </a:custGeom>
          <a:solidFill>
            <a:schemeClr val="accent1"/>
          </a:solidFill>
        </p:spPr>
        <p:txBody>
          <a:bodyPr wrap="square">
            <a:noAutofit/>
          </a:bodyPr>
          <a:lstStyle>
            <a:lvl1pPr marL="0" indent="0">
              <a:spcBef>
                <a:spcPts val="0"/>
              </a:spcBef>
              <a:buFont typeface="Arial" panose="020B0604020202020204" pitchFamily="34" charset="0"/>
              <a:buNone/>
              <a:defRPr sz="100" b="0">
                <a:noFill/>
              </a:defRPr>
            </a:lvl1pPr>
            <a:lvl2pPr marL="0" indent="0">
              <a:spcBef>
                <a:spcPts val="0"/>
              </a:spcBef>
              <a:buFont typeface="Arial" panose="020B0604020202020204" pitchFamily="34" charset="0"/>
              <a:buNone/>
              <a:defRPr sz="100" b="0">
                <a:noFill/>
              </a:defRPr>
            </a:lvl2pPr>
            <a:lvl3pPr marL="0" indent="0">
              <a:spcBef>
                <a:spcPts val="0"/>
              </a:spcBef>
              <a:buNone/>
              <a:defRPr sz="100" b="0">
                <a:noFill/>
              </a:defRPr>
            </a:lvl3pPr>
            <a:lvl4pPr marL="0" indent="0">
              <a:spcBef>
                <a:spcPts val="0"/>
              </a:spcBef>
              <a:buNone/>
              <a:defRPr sz="100" b="0">
                <a:noFill/>
              </a:defRPr>
            </a:lvl4pPr>
            <a:lvl5pPr marL="0" indent="0">
              <a:spcBef>
                <a:spcPts val="0"/>
              </a:spcBef>
              <a:buNone/>
              <a:defRPr sz="100" b="0">
                <a:noFill/>
              </a:defRPr>
            </a:lvl5pPr>
            <a:lvl6pPr marL="0" indent="0">
              <a:spcBef>
                <a:spcPts val="0"/>
              </a:spcBef>
              <a:buNone/>
              <a:defRPr sz="100" b="0">
                <a:noFill/>
              </a:defRPr>
            </a:lvl6pPr>
            <a:lvl7pPr marL="0" indent="0">
              <a:spcBef>
                <a:spcPts val="0"/>
              </a:spcBef>
              <a:buNone/>
              <a:defRPr sz="100" b="0">
                <a:noFill/>
              </a:defRPr>
            </a:lvl7pPr>
            <a:lvl8pPr marL="0" indent="0">
              <a:spcBef>
                <a:spcPts val="0"/>
              </a:spcBef>
              <a:buNone/>
              <a:defRPr sz="100" b="0">
                <a:noFill/>
              </a:defRPr>
            </a:lvl8pPr>
            <a:lvl9pPr marL="0" indent="0">
              <a:spcBef>
                <a:spcPts val="0"/>
              </a:spcBef>
              <a:buNone/>
              <a:defRPr sz="100" b="0">
                <a:noFill/>
              </a:defRPr>
            </a:lvl9pPr>
          </a:lstStyle>
          <a:p>
            <a:pPr lvl="0"/>
            <a:r>
              <a:rPr lang="en-US" noProof="0"/>
              <a:t> </a:t>
            </a:r>
            <a:endParaRPr lang="en-US"/>
          </a:p>
        </p:txBody>
      </p:sp>
      <p:sp>
        <p:nvSpPr>
          <p:cNvPr id="14" name="Footer Placeholder 13">
            <a:extLst>
              <a:ext uri="{FF2B5EF4-FFF2-40B4-BE49-F238E27FC236}">
                <a16:creationId xmlns:a16="http://schemas.microsoft.com/office/drawing/2014/main" id="{7288B05C-F631-43AB-B31C-F51437223B23}"/>
              </a:ext>
            </a:extLst>
          </p:cNvPr>
          <p:cNvSpPr>
            <a:spLocks noGrp="1"/>
          </p:cNvSpPr>
          <p:nvPr>
            <p:ph type="ftr" sz="quarter" idx="15"/>
          </p:nvPr>
        </p:nvSpPr>
        <p:spPr bwMode="gray"/>
        <p:txBody>
          <a:bodyPr/>
          <a:lstStyle/>
          <a:p>
            <a:r>
              <a:rPr lang="en-US"/>
              <a:t>Placeholder for the presentation title (Insert → header and footer)</a:t>
            </a:r>
          </a:p>
        </p:txBody>
      </p:sp>
      <p:sp>
        <p:nvSpPr>
          <p:cNvPr id="15" name="Slide Number Placeholder 14">
            <a:extLst>
              <a:ext uri="{FF2B5EF4-FFF2-40B4-BE49-F238E27FC236}">
                <a16:creationId xmlns:a16="http://schemas.microsoft.com/office/drawing/2014/main" id="{3E8CBCF1-161E-4628-A4E6-9B6BEE5432F6}"/>
              </a:ext>
            </a:extLst>
          </p:cNvPr>
          <p:cNvSpPr>
            <a:spLocks noGrp="1"/>
          </p:cNvSpPr>
          <p:nvPr>
            <p:ph type="sldNum" sz="quarter" idx="16"/>
          </p:nvPr>
        </p:nvSpPr>
        <p:spPr bwMode="gray"/>
        <p:txBody>
          <a:bodyPr/>
          <a:lstStyle/>
          <a:p>
            <a:fld id="{A051B6CE-0894-4100-B171-CE3E6FD55C96}" type="slidenum">
              <a:rPr lang="en-US" smtClean="0"/>
              <a:pPr/>
              <a:t>‹Nr.›</a:t>
            </a:fld>
            <a:endParaRPr lang="en-US"/>
          </a:p>
        </p:txBody>
      </p:sp>
    </p:spTree>
    <p:extLst>
      <p:ext uri="{BB962C8B-B14F-4D97-AF65-F5344CB8AC3E}">
        <p14:creationId xmlns:p14="http://schemas.microsoft.com/office/powerpoint/2010/main" val="16466307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oleObject" Target="../embeddings/oleObject1.bin"/><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89C972B5-26A5-4480-A23E-C0CAF94562FC}"/>
              </a:ext>
            </a:extLst>
          </p:cNvPr>
          <p:cNvGraphicFramePr>
            <a:graphicFrameLocks noChangeAspect="1"/>
          </p:cNvGraphicFramePr>
          <p:nvPr userDrawn="1">
            <p:custDataLst>
              <p:tags r:id="rId35"/>
            </p:custDataLst>
            <p:extLst>
              <p:ext uri="{D42A27DB-BD31-4B8C-83A1-F6EECF244321}">
                <p14:modId xmlns:p14="http://schemas.microsoft.com/office/powerpoint/2010/main" val="2396997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6" imgW="306" imgH="306" progId="TCLayout.ActiveDocument.1">
                  <p:embed/>
                </p:oleObj>
              </mc:Choice>
              <mc:Fallback>
                <p:oleObj name="think-cell Folie" r:id="rId36" imgW="306" imgH="306" progId="TCLayout.ActiveDocument.1">
                  <p:embed/>
                  <p:pic>
                    <p:nvPicPr>
                      <p:cNvPr id="8" name="Object 7" hidden="1">
                        <a:extLst>
                          <a:ext uri="{FF2B5EF4-FFF2-40B4-BE49-F238E27FC236}">
                            <a16:creationId xmlns:a16="http://schemas.microsoft.com/office/drawing/2014/main" id="{89C972B5-26A5-4480-A23E-C0CAF94562FC}"/>
                          </a:ext>
                        </a:extLst>
                      </p:cNvPr>
                      <p:cNvPicPr/>
                      <p:nvPr/>
                    </p:nvPicPr>
                    <p:blipFill>
                      <a:blip r:embed="rId37"/>
                      <a:stretch>
                        <a:fillRect/>
                      </a:stretch>
                    </p:blipFill>
                    <p:spPr>
                      <a:xfrm>
                        <a:off x="1588" y="1588"/>
                        <a:ext cx="1588" cy="1588"/>
                      </a:xfrm>
                      <a:prstGeom prst="rect">
                        <a:avLst/>
                      </a:prstGeom>
                    </p:spPr>
                  </p:pic>
                </p:oleObj>
              </mc:Fallback>
            </mc:AlternateContent>
          </a:graphicData>
        </a:graphic>
      </p:graphicFrame>
      <p:sp>
        <p:nvSpPr>
          <p:cNvPr id="2" name="Title Placeholder 1">
            <a:extLst>
              <a:ext uri="{FF2B5EF4-FFF2-40B4-BE49-F238E27FC236}">
                <a16:creationId xmlns:a16="http://schemas.microsoft.com/office/drawing/2014/main" id="{373E54CA-A738-4E09-90E3-7AA1A921D65B}"/>
              </a:ext>
            </a:extLst>
          </p:cNvPr>
          <p:cNvSpPr>
            <a:spLocks noGrp="1"/>
          </p:cNvSpPr>
          <p:nvPr>
            <p:ph type="title"/>
          </p:nvPr>
        </p:nvSpPr>
        <p:spPr bwMode="gray">
          <a:xfrm>
            <a:off x="371363" y="648304"/>
            <a:ext cx="11448000" cy="362984"/>
          </a:xfrm>
          <a:prstGeom prst="rect">
            <a:avLst/>
          </a:prstGeom>
        </p:spPr>
        <p:txBody>
          <a:bodyPr vert="horz" wrap="square" lIns="0" tIns="0" rIns="0" bIns="0" rtlCol="0" anchor="b">
            <a:spAutoFit/>
          </a:bodyPr>
          <a:lstStyle/>
          <a:p>
            <a:r>
              <a:rPr lang="en-US" noProof="0"/>
              <a:t>Click to edit slide title (maximum two lines)</a:t>
            </a:r>
          </a:p>
        </p:txBody>
      </p:sp>
      <p:sp>
        <p:nvSpPr>
          <p:cNvPr id="3" name="Text Placeholder 2">
            <a:extLst>
              <a:ext uri="{FF2B5EF4-FFF2-40B4-BE49-F238E27FC236}">
                <a16:creationId xmlns:a16="http://schemas.microsoft.com/office/drawing/2014/main" id="{5F6294C7-152B-4062-BF75-94011E985F66}"/>
              </a:ext>
            </a:extLst>
          </p:cNvPr>
          <p:cNvSpPr>
            <a:spLocks noGrp="1"/>
          </p:cNvSpPr>
          <p:nvPr>
            <p:ph type="body" idx="1"/>
          </p:nvPr>
        </p:nvSpPr>
        <p:spPr bwMode="gray">
          <a:xfrm>
            <a:off x="371363" y="1412775"/>
            <a:ext cx="11447999" cy="5003899"/>
          </a:xfrm>
          <a:prstGeom prst="rect">
            <a:avLst/>
          </a:prstGeom>
        </p:spPr>
        <p:txBody>
          <a:bodyPr vert="horz" lIns="0" tIns="0" rIns="0" bIns="0" rtlCol="0">
            <a:noAutofit/>
          </a:body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296C3EE2-A33E-4CE1-9B81-2E8CED4BA8E0}"/>
              </a:ext>
            </a:extLst>
          </p:cNvPr>
          <p:cNvSpPr>
            <a:spLocks noGrp="1"/>
          </p:cNvSpPr>
          <p:nvPr>
            <p:ph type="ftr" sz="quarter" idx="3"/>
          </p:nvPr>
        </p:nvSpPr>
        <p:spPr bwMode="gray">
          <a:xfrm>
            <a:off x="1026579" y="6546718"/>
            <a:ext cx="5976000" cy="153888"/>
          </a:xfrm>
          <a:prstGeom prst="rect">
            <a:avLst/>
          </a:prstGeom>
        </p:spPr>
        <p:txBody>
          <a:bodyPr vert="horz" lIns="0" tIns="0" rIns="0" bIns="0" rtlCol="0" anchor="ctr">
            <a:noAutofit/>
          </a:bodyPr>
          <a:lstStyle>
            <a:lvl1pPr algn="l">
              <a:defRPr sz="1000">
                <a:solidFill>
                  <a:schemeClr val="tx1"/>
                </a:solidFill>
              </a:defRPr>
            </a:lvl1pPr>
          </a:lstStyle>
          <a:p>
            <a:r>
              <a:rPr lang="en-US" noProof="0"/>
              <a:t>Placeholder for the presentation title (Insert → header and footer)</a:t>
            </a:r>
          </a:p>
        </p:txBody>
      </p:sp>
      <p:sp>
        <p:nvSpPr>
          <p:cNvPr id="6" name="Slide Number Placeholder 5">
            <a:extLst>
              <a:ext uri="{FF2B5EF4-FFF2-40B4-BE49-F238E27FC236}">
                <a16:creationId xmlns:a16="http://schemas.microsoft.com/office/drawing/2014/main" id="{476AF5B5-FE15-45C0-8708-D8B064635EA1}"/>
              </a:ext>
            </a:extLst>
          </p:cNvPr>
          <p:cNvSpPr>
            <a:spLocks noGrp="1"/>
          </p:cNvSpPr>
          <p:nvPr>
            <p:ph type="sldNum" sz="quarter" idx="4"/>
          </p:nvPr>
        </p:nvSpPr>
        <p:spPr bwMode="gray">
          <a:xfrm>
            <a:off x="11266817" y="6546718"/>
            <a:ext cx="253274" cy="153888"/>
          </a:xfrm>
          <a:prstGeom prst="rect">
            <a:avLst/>
          </a:prstGeom>
        </p:spPr>
        <p:txBody>
          <a:bodyPr vert="horz" wrap="none" lIns="0" tIns="0" rIns="0" bIns="0" rtlCol="0" anchor="ctr">
            <a:spAutoFit/>
          </a:bodyPr>
          <a:lstStyle>
            <a:lvl1pPr algn="r">
              <a:defRPr sz="1000">
                <a:solidFill>
                  <a:schemeClr val="tx1"/>
                </a:solidFill>
              </a:defRPr>
            </a:lvl1pPr>
          </a:lstStyle>
          <a:p>
            <a:fld id="{A051B6CE-0894-4100-B171-CE3E6FD55C96}" type="slidenum">
              <a:rPr lang="en-US" noProof="0" smtClean="0"/>
              <a:pPr/>
              <a:t>‹Nr.›</a:t>
            </a:fld>
            <a:endParaRPr lang="en-US" noProof="0"/>
          </a:p>
        </p:txBody>
      </p:sp>
      <p:sp>
        <p:nvSpPr>
          <p:cNvPr id="25" name="Rechteck 13">
            <a:extLst>
              <a:ext uri="{FF2B5EF4-FFF2-40B4-BE49-F238E27FC236}">
                <a16:creationId xmlns:a16="http://schemas.microsoft.com/office/drawing/2014/main" id="{D94B0ABA-BF8A-4ACA-AD2B-B65E63752EE0}"/>
              </a:ext>
            </a:extLst>
          </p:cNvPr>
          <p:cNvSpPr/>
          <p:nvPr userDrawn="1"/>
        </p:nvSpPr>
        <p:spPr bwMode="gray">
          <a:xfrm>
            <a:off x="371364" y="1110376"/>
            <a:ext cx="720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4" name="Aurubis Text">
            <a:extLst>
              <a:ext uri="{FF2B5EF4-FFF2-40B4-BE49-F238E27FC236}">
                <a16:creationId xmlns:a16="http://schemas.microsoft.com/office/drawing/2014/main" id="{B3D8602F-A174-4F79-B9F9-AE30EFC14933}"/>
              </a:ext>
            </a:extLst>
          </p:cNvPr>
          <p:cNvSpPr txBox="1"/>
          <p:nvPr userDrawn="1"/>
        </p:nvSpPr>
        <p:spPr bwMode="gray">
          <a:xfrm>
            <a:off x="371364" y="6546718"/>
            <a:ext cx="450444" cy="153888"/>
          </a:xfrm>
          <a:prstGeom prst="rect">
            <a:avLst/>
          </a:prstGeom>
          <a:noFill/>
        </p:spPr>
        <p:txBody>
          <a:bodyPr wrap="none" lIns="0" tIns="0" rIns="0" bIns="0" rtlCol="0" anchor="t">
            <a:noAutofit/>
          </a:bodyPr>
          <a:lstStyle/>
          <a:p>
            <a:pPr defTabSz="914400">
              <a:spcBef>
                <a:spcPts val="600"/>
              </a:spcBef>
              <a:buClr>
                <a:srgbClr val="003F74"/>
              </a:buClr>
              <a:defRPr/>
            </a:pPr>
            <a:r>
              <a:rPr lang="en-US" sz="1000" kern="0" noProof="0">
                <a:solidFill>
                  <a:schemeClr val="accent1"/>
                </a:solidFill>
                <a:cs typeface="Segoe UI" panose="020B0502040204020203" pitchFamily="34" charset="0"/>
              </a:rPr>
              <a:t>Aurubis</a:t>
            </a:r>
            <a:endParaRPr lang="en-US" sz="1000" kern="0" noProof="0">
              <a:cs typeface="Segoe UI" panose="020B0502040204020203" pitchFamily="34" charset="0"/>
            </a:endParaRPr>
          </a:p>
        </p:txBody>
      </p:sp>
      <p:sp>
        <p:nvSpPr>
          <p:cNvPr id="31" name="Freihandform: Form 30">
            <a:extLst>
              <a:ext uri="{FF2B5EF4-FFF2-40B4-BE49-F238E27FC236}">
                <a16:creationId xmlns:a16="http://schemas.microsoft.com/office/drawing/2014/main" id="{EE12CAE4-5B3C-4157-B686-D3E7318EE5DA}"/>
              </a:ext>
            </a:extLst>
          </p:cNvPr>
          <p:cNvSpPr>
            <a:spLocks noChangeAspect="1"/>
          </p:cNvSpPr>
          <p:nvPr userDrawn="1"/>
        </p:nvSpPr>
        <p:spPr bwMode="gray">
          <a:xfrm>
            <a:off x="11571289" y="5779749"/>
            <a:ext cx="620711" cy="1078251"/>
          </a:xfrm>
          <a:custGeom>
            <a:avLst/>
            <a:gdLst>
              <a:gd name="connsiteX0" fmla="*/ 620711 w 620711"/>
              <a:gd name="connsiteY0" fmla="*/ 0 h 1078251"/>
              <a:gd name="connsiteX1" fmla="*/ 620711 w 620711"/>
              <a:gd name="connsiteY1" fmla="*/ 1078251 h 1078251"/>
              <a:gd name="connsiteX2" fmla="*/ 0 w 620711"/>
              <a:gd name="connsiteY2" fmla="*/ 1078251 h 1078251"/>
            </a:gdLst>
            <a:ahLst/>
            <a:cxnLst>
              <a:cxn ang="0">
                <a:pos x="connsiteX0" y="connsiteY0"/>
              </a:cxn>
              <a:cxn ang="0">
                <a:pos x="connsiteX1" y="connsiteY1"/>
              </a:cxn>
              <a:cxn ang="0">
                <a:pos x="connsiteX2" y="connsiteY2"/>
              </a:cxn>
            </a:cxnLst>
            <a:rect l="l" t="t" r="r" b="b"/>
            <a:pathLst>
              <a:path w="620711" h="1078251">
                <a:moveTo>
                  <a:pt x="620711" y="0"/>
                </a:moveTo>
                <a:lnTo>
                  <a:pt x="620711" y="1078251"/>
                </a:lnTo>
                <a:lnTo>
                  <a:pt x="0" y="1078251"/>
                </a:lnTo>
                <a:close/>
              </a:path>
            </a:pathLst>
          </a:custGeom>
          <a:solidFill>
            <a:schemeClr val="accent1"/>
          </a:solidFill>
          <a:ln w="10525" cap="flat">
            <a:noFill/>
            <a:prstDash val="solid"/>
            <a:miter/>
          </a:ln>
        </p:spPr>
        <p:txBody>
          <a:bodyPr rtlCol="0" anchor="ctr"/>
          <a:lstStyle/>
          <a:p>
            <a:endParaRPr lang="en-US"/>
          </a:p>
        </p:txBody>
      </p:sp>
    </p:spTree>
    <p:extLst>
      <p:ext uri="{BB962C8B-B14F-4D97-AF65-F5344CB8AC3E}">
        <p14:creationId xmlns:p14="http://schemas.microsoft.com/office/powerpoint/2010/main" val="1203019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83" r:id="rId11"/>
    <p:sldLayoutId id="2147483660" r:id="rId12"/>
    <p:sldLayoutId id="2147483664" r:id="rId13"/>
    <p:sldLayoutId id="2147483665" r:id="rId14"/>
    <p:sldLayoutId id="2147483669" r:id="rId15"/>
    <p:sldLayoutId id="2147483666" r:id="rId16"/>
    <p:sldLayoutId id="2147483667" r:id="rId17"/>
    <p:sldLayoutId id="2147483663" r:id="rId18"/>
    <p:sldLayoutId id="2147483661" r:id="rId19"/>
    <p:sldLayoutId id="2147483668" r:id="rId20"/>
    <p:sldLayoutId id="2147483670"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79" r:id="rId30"/>
    <p:sldLayoutId id="2147483680" r:id="rId31"/>
    <p:sldLayoutId id="2147483681" r:id="rId32"/>
    <p:sldLayoutId id="2147483682" r:id="rId33"/>
  </p:sldLayoutIdLst>
  <p:hf hdr="0" dt="0"/>
  <p:txStyles>
    <p:titleStyle>
      <a:lvl1pPr algn="l" defTabSz="914400" rtl="0" eaLnBrk="1" latinLnBrk="0" hangingPunct="1">
        <a:lnSpc>
          <a:spcPct val="9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1200"/>
        </a:spcBef>
        <a:buFont typeface="Arial" panose="020B0604020202020204" pitchFamily="34" charset="0"/>
        <a:buNone/>
        <a:defRPr sz="2000" kern="1200">
          <a:solidFill>
            <a:schemeClr val="accent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2pPr>
      <a:lvl3pPr marL="216000" indent="-216000" algn="l" defTabSz="914400" rtl="0" eaLnBrk="1" latinLnBrk="0" hangingPunct="1">
        <a:lnSpc>
          <a:spcPct val="100000"/>
        </a:lnSpc>
        <a:spcBef>
          <a:spcPts val="600"/>
        </a:spcBef>
        <a:buClr>
          <a:schemeClr val="accent1"/>
        </a:buClr>
        <a:buFont typeface="Symbol" panose="05050102010706020507" pitchFamily="18" charset="2"/>
        <a:buChar char="-"/>
        <a:defRPr sz="1800" kern="1200">
          <a:solidFill>
            <a:schemeClr val="tx1"/>
          </a:solidFill>
          <a:latin typeface="+mn-lt"/>
          <a:ea typeface="+mn-ea"/>
          <a:cs typeface="+mn-cs"/>
        </a:defRPr>
      </a:lvl3pPr>
      <a:lvl4pPr marL="432000" indent="-216000" algn="l" defTabSz="914400" rtl="0" eaLnBrk="1" latinLnBrk="0" hangingPunct="1">
        <a:lnSpc>
          <a:spcPct val="100000"/>
        </a:lnSpc>
        <a:spcBef>
          <a:spcPts val="400"/>
        </a:spcBef>
        <a:buClr>
          <a:schemeClr val="tx1"/>
        </a:buClr>
        <a:buFont typeface="Symbol" panose="05050102010706020507" pitchFamily="18" charset="2"/>
        <a:buChar char="-"/>
        <a:defRPr sz="1600" kern="1200">
          <a:solidFill>
            <a:schemeClr val="tx1"/>
          </a:solidFill>
          <a:latin typeface="+mn-lt"/>
          <a:ea typeface="+mn-ea"/>
          <a:cs typeface="+mn-cs"/>
        </a:defRPr>
      </a:lvl4pPr>
      <a:lvl5pPr marL="648000" indent="-216000" algn="l" defTabSz="914400" rtl="0" eaLnBrk="1" latinLnBrk="0" hangingPunct="1">
        <a:lnSpc>
          <a:spcPct val="100000"/>
        </a:lnSpc>
        <a:spcBef>
          <a:spcPts val="400"/>
        </a:spcBef>
        <a:buClr>
          <a:schemeClr val="tx1"/>
        </a:buClr>
        <a:buFont typeface="Symbol" panose="05050102010706020507" pitchFamily="18" charset="2"/>
        <a:buChar char="-"/>
        <a:defRPr sz="1600" kern="1200">
          <a:solidFill>
            <a:schemeClr val="tx1"/>
          </a:solidFill>
          <a:latin typeface="+mn-lt"/>
          <a:ea typeface="+mn-ea"/>
          <a:cs typeface="+mn-cs"/>
        </a:defRPr>
      </a:lvl5pPr>
      <a:lvl6pPr marL="648000" indent="-216000" algn="l" defTabSz="914400" rtl="0" eaLnBrk="1" latinLnBrk="0" hangingPunct="1">
        <a:lnSpc>
          <a:spcPct val="100000"/>
        </a:lnSpc>
        <a:spcBef>
          <a:spcPts val="400"/>
        </a:spcBef>
        <a:buClr>
          <a:schemeClr val="tx1"/>
        </a:buClr>
        <a:buFont typeface="Symbol" panose="05050102010706020507" pitchFamily="18" charset="2"/>
        <a:buChar char="-"/>
        <a:defRPr sz="1600" kern="1200">
          <a:solidFill>
            <a:schemeClr val="tx1"/>
          </a:solidFill>
          <a:latin typeface="+mn-lt"/>
          <a:ea typeface="+mn-ea"/>
          <a:cs typeface="+mn-cs"/>
        </a:defRPr>
      </a:lvl6pPr>
      <a:lvl7pPr marL="648000" indent="-216000" algn="l" defTabSz="914400" rtl="0" eaLnBrk="1" latinLnBrk="0" hangingPunct="1">
        <a:lnSpc>
          <a:spcPct val="100000"/>
        </a:lnSpc>
        <a:spcBef>
          <a:spcPts val="400"/>
        </a:spcBef>
        <a:buClr>
          <a:schemeClr val="tx1"/>
        </a:buClr>
        <a:buFont typeface="Symbol" panose="05050102010706020507" pitchFamily="18" charset="2"/>
        <a:buChar char="-"/>
        <a:defRPr sz="1600" kern="1200">
          <a:solidFill>
            <a:schemeClr val="tx1"/>
          </a:solidFill>
          <a:latin typeface="+mn-lt"/>
          <a:ea typeface="+mn-ea"/>
          <a:cs typeface="+mn-cs"/>
        </a:defRPr>
      </a:lvl7pPr>
      <a:lvl8pPr marL="648000" indent="-216000" algn="l" defTabSz="914400" rtl="0" eaLnBrk="1" latinLnBrk="0" hangingPunct="1">
        <a:lnSpc>
          <a:spcPct val="100000"/>
        </a:lnSpc>
        <a:spcBef>
          <a:spcPts val="400"/>
        </a:spcBef>
        <a:buClr>
          <a:schemeClr val="tx1"/>
        </a:buClr>
        <a:buFont typeface="Symbol" panose="05050102010706020507" pitchFamily="18" charset="2"/>
        <a:buChar char="-"/>
        <a:defRPr sz="1600" kern="1200">
          <a:solidFill>
            <a:schemeClr val="tx1"/>
          </a:solidFill>
          <a:latin typeface="+mn-lt"/>
          <a:ea typeface="+mn-ea"/>
          <a:cs typeface="+mn-cs"/>
        </a:defRPr>
      </a:lvl8pPr>
      <a:lvl9pPr marL="648000" indent="-216000" algn="l" defTabSz="914400" rtl="0" eaLnBrk="1" latinLnBrk="0" hangingPunct="1">
        <a:lnSpc>
          <a:spcPct val="100000"/>
        </a:lnSpc>
        <a:spcBef>
          <a:spcPts val="400"/>
        </a:spcBef>
        <a:buClr>
          <a:schemeClr val="tx1"/>
        </a:buClr>
        <a:buFont typeface="Symbol" panose="05050102010706020507" pitchFamily="18"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34" userDrawn="1">
          <p15:clr>
            <a:srgbClr val="F26B43"/>
          </p15:clr>
        </p15:guide>
        <p15:guide id="2" pos="7446" userDrawn="1">
          <p15:clr>
            <a:srgbClr val="F26B43"/>
          </p15:clr>
        </p15:guide>
        <p15:guide id="3" orient="horz" pos="890" userDrawn="1">
          <p15:clr>
            <a:srgbClr val="F26B43"/>
          </p15:clr>
        </p15:guide>
        <p15:guide id="4" orient="horz" pos="4042" userDrawn="1">
          <p15:clr>
            <a:srgbClr val="F26B43"/>
          </p15:clr>
        </p15:guide>
        <p15:guide id="5" pos="3704" userDrawn="1">
          <p15:clr>
            <a:srgbClr val="F26B43"/>
          </p15:clr>
        </p15:guide>
        <p15:guide id="6" pos="39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1.xml"/><Relationship Id="rId1" Type="http://schemas.openxmlformats.org/officeDocument/2006/relationships/tags" Target="../tags/tag36.xml"/><Relationship Id="rId5" Type="http://schemas.openxmlformats.org/officeDocument/2006/relationships/image" Target="../media/image4.jpeg"/><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png"/><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5.png"/><Relationship Id="rId2" Type="http://schemas.openxmlformats.org/officeDocument/2006/relationships/diagramData" Target="../diagrams/data2.xml"/><Relationship Id="rId1" Type="http://schemas.openxmlformats.org/officeDocument/2006/relationships/slideLayout" Target="../slideLayouts/slideLayout1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10.xml"/><Relationship Id="rId1" Type="http://schemas.openxmlformats.org/officeDocument/2006/relationships/tags" Target="../tags/tag37.xml"/><Relationship Id="rId5" Type="http://schemas.openxmlformats.org/officeDocument/2006/relationships/image" Target="../media/image5.png"/><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7DFECD28-00D5-4E15-B789-2EE40801E9C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06" imgH="306" progId="TCLayout.ActiveDocument.1">
                  <p:embed/>
                </p:oleObj>
              </mc:Choice>
              <mc:Fallback>
                <p:oleObj name="think-cell Slide" r:id="rId3" imgW="306" imgH="306" progId="TCLayout.ActiveDocument.1">
                  <p:embed/>
                  <p:pic>
                    <p:nvPicPr>
                      <p:cNvPr id="7" name="Object 6" hidden="1">
                        <a:extLst>
                          <a:ext uri="{FF2B5EF4-FFF2-40B4-BE49-F238E27FC236}">
                            <a16:creationId xmlns:a16="http://schemas.microsoft.com/office/drawing/2014/main" id="{7DFECD28-00D5-4E15-B789-2EE40801E9C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4C3C50DD-092E-4448-8830-064B5287F7E7}"/>
              </a:ext>
            </a:extLst>
          </p:cNvPr>
          <p:cNvSpPr>
            <a:spLocks noGrp="1"/>
          </p:cNvSpPr>
          <p:nvPr>
            <p:ph type="title"/>
          </p:nvPr>
        </p:nvSpPr>
        <p:spPr>
          <a:xfrm>
            <a:off x="587388" y="1706359"/>
            <a:ext cx="5508612" cy="935641"/>
          </a:xfrm>
        </p:spPr>
        <p:txBody>
          <a:bodyPr/>
          <a:lstStyle/>
          <a:p>
            <a:r>
              <a:rPr lang="de-DE" dirty="0">
                <a:solidFill>
                  <a:schemeClr val="accent1"/>
                </a:solidFill>
              </a:rPr>
              <a:t>Women4Metals:</a:t>
            </a:r>
            <a:br>
              <a:rPr lang="de-DE" dirty="0"/>
            </a:br>
            <a:r>
              <a:rPr lang="de-DE" dirty="0"/>
              <a:t>Cross-Mentoring</a:t>
            </a:r>
          </a:p>
        </p:txBody>
      </p:sp>
      <p:sp>
        <p:nvSpPr>
          <p:cNvPr id="6" name="Textplatzhalter 5">
            <a:extLst>
              <a:ext uri="{FF2B5EF4-FFF2-40B4-BE49-F238E27FC236}">
                <a16:creationId xmlns:a16="http://schemas.microsoft.com/office/drawing/2014/main" id="{60DBD7CA-73A1-41B3-B345-3B77C8DC088E}"/>
              </a:ext>
            </a:extLst>
          </p:cNvPr>
          <p:cNvSpPr>
            <a:spLocks noGrp="1"/>
          </p:cNvSpPr>
          <p:nvPr>
            <p:ph type="body" sz="quarter" idx="10"/>
          </p:nvPr>
        </p:nvSpPr>
        <p:spPr>
          <a:xfrm>
            <a:off x="587388" y="3112502"/>
            <a:ext cx="5724512" cy="307777"/>
          </a:xfrm>
        </p:spPr>
        <p:txBody>
          <a:bodyPr/>
          <a:lstStyle/>
          <a:p>
            <a:r>
              <a:rPr lang="en-AU" dirty="0"/>
              <a:t>Welcome to the W4M Cross-Mentoring</a:t>
            </a:r>
          </a:p>
        </p:txBody>
      </p:sp>
      <p:sp>
        <p:nvSpPr>
          <p:cNvPr id="9" name="Textplatzhalter 8">
            <a:extLst>
              <a:ext uri="{FF2B5EF4-FFF2-40B4-BE49-F238E27FC236}">
                <a16:creationId xmlns:a16="http://schemas.microsoft.com/office/drawing/2014/main" id="{C3C91243-7FE2-4918-A57F-CBAD4DB5F775}"/>
              </a:ext>
            </a:extLst>
          </p:cNvPr>
          <p:cNvSpPr>
            <a:spLocks noGrp="1"/>
          </p:cNvSpPr>
          <p:nvPr>
            <p:ph type="body" sz="quarter" idx="11"/>
          </p:nvPr>
        </p:nvSpPr>
        <p:spPr>
          <a:xfrm>
            <a:off x="587388" y="5152212"/>
            <a:ext cx="4104000" cy="430887"/>
          </a:xfrm>
        </p:spPr>
        <p:txBody>
          <a:bodyPr/>
          <a:lstStyle/>
          <a:p>
            <a:endParaRPr lang="de-DE">
              <a:ea typeface="Yu Gothic"/>
            </a:endParaRPr>
          </a:p>
          <a:p>
            <a:r>
              <a:rPr lang="en-AU"/>
              <a:t>Hamburg, 2024</a:t>
            </a:r>
            <a:endParaRPr lang="en-AU">
              <a:ea typeface="Yu Gothic"/>
            </a:endParaRPr>
          </a:p>
        </p:txBody>
      </p:sp>
      <p:pic>
        <p:nvPicPr>
          <p:cNvPr id="12" name="Bildplatzhalter 11" descr="Ein Bild, das Symbol, Kreis, Schrift, Grafiken enthält.&#10;&#10;Automatisch generierte Beschreibung">
            <a:extLst>
              <a:ext uri="{FF2B5EF4-FFF2-40B4-BE49-F238E27FC236}">
                <a16:creationId xmlns:a16="http://schemas.microsoft.com/office/drawing/2014/main" id="{487E7AC8-AAD4-10DC-40E2-D663A110DF64}"/>
              </a:ext>
            </a:extLst>
          </p:cNvPr>
          <p:cNvPicPr>
            <a:picLocks noGrp="1" noChangeAspect="1"/>
          </p:cNvPicPr>
          <p:nvPr>
            <p:ph type="pic" sz="quarter" idx="12"/>
          </p:nvPr>
        </p:nvPicPr>
        <p:blipFill>
          <a:blip r:embed="rId5"/>
          <a:srcRect t="13397" b="13397"/>
          <a:stretch>
            <a:fillRect/>
          </a:stretch>
        </p:blipFill>
        <p:spPr/>
      </p:pic>
    </p:spTree>
    <p:extLst>
      <p:ext uri="{BB962C8B-B14F-4D97-AF65-F5344CB8AC3E}">
        <p14:creationId xmlns:p14="http://schemas.microsoft.com/office/powerpoint/2010/main" val="1398834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el 19">
            <a:extLst>
              <a:ext uri="{FF2B5EF4-FFF2-40B4-BE49-F238E27FC236}">
                <a16:creationId xmlns:a16="http://schemas.microsoft.com/office/drawing/2014/main" id="{905E08AA-CFDF-5EF8-9180-106587317C1F}"/>
              </a:ext>
            </a:extLst>
          </p:cNvPr>
          <p:cNvSpPr>
            <a:spLocks noGrp="1"/>
          </p:cNvSpPr>
          <p:nvPr>
            <p:ph type="title"/>
          </p:nvPr>
        </p:nvSpPr>
        <p:spPr/>
        <p:txBody>
          <a:bodyPr/>
          <a:lstStyle/>
          <a:p>
            <a:r>
              <a:rPr lang="de-DE" dirty="0"/>
              <a:t>Cross Mentoring: </a:t>
            </a:r>
            <a:r>
              <a:rPr lang="de-DE" dirty="0" err="1"/>
              <a:t>What</a:t>
            </a:r>
            <a:r>
              <a:rPr lang="de-DE" dirty="0"/>
              <a:t> </a:t>
            </a:r>
            <a:r>
              <a:rPr lang="de-DE" dirty="0" err="1"/>
              <a:t>is</a:t>
            </a:r>
            <a:r>
              <a:rPr lang="de-DE" dirty="0"/>
              <a:t> </a:t>
            </a:r>
            <a:r>
              <a:rPr lang="de-DE" dirty="0" err="1"/>
              <a:t>important</a:t>
            </a:r>
            <a:endParaRPr lang="de-DE" dirty="0"/>
          </a:p>
        </p:txBody>
      </p:sp>
      <p:sp>
        <p:nvSpPr>
          <p:cNvPr id="21" name="Textplatzhalter 20">
            <a:extLst>
              <a:ext uri="{FF2B5EF4-FFF2-40B4-BE49-F238E27FC236}">
                <a16:creationId xmlns:a16="http://schemas.microsoft.com/office/drawing/2014/main" id="{041B8569-12EE-D6E7-893E-2960E969F0FB}"/>
              </a:ext>
            </a:extLst>
          </p:cNvPr>
          <p:cNvSpPr>
            <a:spLocks noGrp="1"/>
          </p:cNvSpPr>
          <p:nvPr>
            <p:ph type="body" sz="quarter" idx="13"/>
          </p:nvPr>
        </p:nvSpPr>
        <p:spPr/>
        <p:txBody>
          <a:bodyPr/>
          <a:lstStyle/>
          <a:p>
            <a:endParaRPr lang="de-DE"/>
          </a:p>
        </p:txBody>
      </p:sp>
      <p:sp>
        <p:nvSpPr>
          <p:cNvPr id="22" name="Textplatzhalter 21">
            <a:extLst>
              <a:ext uri="{FF2B5EF4-FFF2-40B4-BE49-F238E27FC236}">
                <a16:creationId xmlns:a16="http://schemas.microsoft.com/office/drawing/2014/main" id="{DDBAFC17-D356-90E5-DA4A-B21240BE0CC2}"/>
              </a:ext>
            </a:extLst>
          </p:cNvPr>
          <p:cNvSpPr>
            <a:spLocks noGrp="1"/>
          </p:cNvSpPr>
          <p:nvPr>
            <p:ph type="body" sz="quarter" idx="14"/>
          </p:nvPr>
        </p:nvSpPr>
        <p:spPr/>
        <p:txBody>
          <a:bodyPr/>
          <a:lstStyle/>
          <a:p>
            <a:endParaRPr lang="de-DE"/>
          </a:p>
        </p:txBody>
      </p:sp>
      <p:sp>
        <p:nvSpPr>
          <p:cNvPr id="4" name="Fußzeilenplatzhalter 3">
            <a:extLst>
              <a:ext uri="{FF2B5EF4-FFF2-40B4-BE49-F238E27FC236}">
                <a16:creationId xmlns:a16="http://schemas.microsoft.com/office/drawing/2014/main" id="{682FFA2D-DEE4-CF6B-2870-BA968E49C943}"/>
              </a:ext>
            </a:extLst>
          </p:cNvPr>
          <p:cNvSpPr>
            <a:spLocks noGrp="1"/>
          </p:cNvSpPr>
          <p:nvPr>
            <p:ph type="ftr" sz="quarter" idx="15"/>
          </p:nvPr>
        </p:nvSpPr>
        <p:spPr/>
        <p:txBody>
          <a:bodyPr/>
          <a:lstStyle/>
          <a:p>
            <a:r>
              <a:rPr lang="en-US"/>
              <a:t>Women4Metals Cross-Mentoring</a:t>
            </a:r>
          </a:p>
        </p:txBody>
      </p:sp>
      <p:graphicFrame>
        <p:nvGraphicFramePr>
          <p:cNvPr id="3" name="Diagramm 2">
            <a:extLst>
              <a:ext uri="{FF2B5EF4-FFF2-40B4-BE49-F238E27FC236}">
                <a16:creationId xmlns:a16="http://schemas.microsoft.com/office/drawing/2014/main" id="{C38697EC-FA36-5928-8502-9AD2AEC029BA}"/>
              </a:ext>
            </a:extLst>
          </p:cNvPr>
          <p:cNvGraphicFramePr/>
          <p:nvPr>
            <p:extLst>
              <p:ext uri="{D42A27DB-BD31-4B8C-83A1-F6EECF244321}">
                <p14:modId xmlns:p14="http://schemas.microsoft.com/office/powerpoint/2010/main" val="1476343237"/>
              </p:ext>
            </p:extLst>
          </p:nvPr>
        </p:nvGraphicFramePr>
        <p:xfrm>
          <a:off x="371363" y="1367160"/>
          <a:ext cx="9749881" cy="50869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Grafik 9" descr="Ein Bild, das Schrift, Grafiken, Logo, Screenshot enthält.&#10;&#10;Automatisch generierte Beschreibung">
            <a:extLst>
              <a:ext uri="{FF2B5EF4-FFF2-40B4-BE49-F238E27FC236}">
                <a16:creationId xmlns:a16="http://schemas.microsoft.com/office/drawing/2014/main" id="{B512443C-A178-31BC-35FC-397671DF30D0}"/>
              </a:ext>
            </a:extLst>
          </p:cNvPr>
          <p:cNvPicPr>
            <a:picLocks noChangeAspect="1"/>
          </p:cNvPicPr>
          <p:nvPr/>
        </p:nvPicPr>
        <p:blipFill>
          <a:blip r:embed="rId7"/>
          <a:stretch>
            <a:fillRect/>
          </a:stretch>
        </p:blipFill>
        <p:spPr>
          <a:xfrm>
            <a:off x="10119014" y="58838"/>
            <a:ext cx="1540112" cy="727570"/>
          </a:xfrm>
          <a:prstGeom prst="rect">
            <a:avLst/>
          </a:prstGeom>
        </p:spPr>
      </p:pic>
      <p:sp>
        <p:nvSpPr>
          <p:cNvPr id="11" name="Foliennummernplatzhalter 5">
            <a:extLst>
              <a:ext uri="{FF2B5EF4-FFF2-40B4-BE49-F238E27FC236}">
                <a16:creationId xmlns:a16="http://schemas.microsoft.com/office/drawing/2014/main" id="{F52C8E09-9F10-00EA-1EEA-80735456A95D}"/>
              </a:ext>
            </a:extLst>
          </p:cNvPr>
          <p:cNvSpPr>
            <a:spLocks noGrp="1"/>
          </p:cNvSpPr>
          <p:nvPr>
            <p:ph type="sldNum" sz="quarter" idx="16"/>
          </p:nvPr>
        </p:nvSpPr>
        <p:spPr>
          <a:xfrm>
            <a:off x="11266817" y="6546718"/>
            <a:ext cx="253274" cy="153888"/>
          </a:xfrm>
        </p:spPr>
        <p:txBody>
          <a:bodyPr/>
          <a:lstStyle/>
          <a:p>
            <a:fld id="{A051B6CE-0894-4100-B171-CE3E6FD55C96}" type="slidenum">
              <a:rPr lang="en-US" smtClean="0"/>
              <a:pPr/>
              <a:t>2</a:t>
            </a:fld>
            <a:endParaRPr lang="en-US"/>
          </a:p>
        </p:txBody>
      </p:sp>
    </p:spTree>
    <p:extLst>
      <p:ext uri="{BB962C8B-B14F-4D97-AF65-F5344CB8AC3E}">
        <p14:creationId xmlns:p14="http://schemas.microsoft.com/office/powerpoint/2010/main" val="163681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el 19">
            <a:extLst>
              <a:ext uri="{FF2B5EF4-FFF2-40B4-BE49-F238E27FC236}">
                <a16:creationId xmlns:a16="http://schemas.microsoft.com/office/drawing/2014/main" id="{905E08AA-CFDF-5EF8-9180-106587317C1F}"/>
              </a:ext>
            </a:extLst>
          </p:cNvPr>
          <p:cNvSpPr>
            <a:spLocks noGrp="1"/>
          </p:cNvSpPr>
          <p:nvPr>
            <p:ph type="title"/>
          </p:nvPr>
        </p:nvSpPr>
        <p:spPr>
          <a:xfrm>
            <a:off x="371363" y="648304"/>
            <a:ext cx="11448000" cy="362984"/>
          </a:xfrm>
        </p:spPr>
        <p:txBody>
          <a:bodyPr/>
          <a:lstStyle/>
          <a:p>
            <a:r>
              <a:rPr lang="de-DE" dirty="0"/>
              <a:t>For </a:t>
            </a:r>
            <a:r>
              <a:rPr lang="de-DE" dirty="0" err="1"/>
              <a:t>the</a:t>
            </a:r>
            <a:r>
              <a:rPr lang="de-DE" dirty="0"/>
              <a:t> W4M </a:t>
            </a:r>
            <a:r>
              <a:rPr lang="de-DE" dirty="0" err="1"/>
              <a:t>mentors</a:t>
            </a:r>
            <a:r>
              <a:rPr lang="de-DE" dirty="0"/>
              <a:t>: </a:t>
            </a:r>
            <a:r>
              <a:rPr lang="de-DE" dirty="0" err="1"/>
              <a:t>Qualification</a:t>
            </a:r>
            <a:r>
              <a:rPr lang="de-DE" dirty="0"/>
              <a:t>/ </a:t>
            </a:r>
            <a:r>
              <a:rPr lang="de-DE" dirty="0" err="1"/>
              <a:t>Enablement</a:t>
            </a:r>
            <a:r>
              <a:rPr lang="de-DE" dirty="0"/>
              <a:t> Workshop</a:t>
            </a:r>
          </a:p>
        </p:txBody>
      </p:sp>
      <p:sp>
        <p:nvSpPr>
          <p:cNvPr id="21" name="Textplatzhalter 20">
            <a:extLst>
              <a:ext uri="{FF2B5EF4-FFF2-40B4-BE49-F238E27FC236}">
                <a16:creationId xmlns:a16="http://schemas.microsoft.com/office/drawing/2014/main" id="{041B8569-12EE-D6E7-893E-2960E969F0FB}"/>
              </a:ext>
            </a:extLst>
          </p:cNvPr>
          <p:cNvSpPr>
            <a:spLocks noGrp="1"/>
          </p:cNvSpPr>
          <p:nvPr>
            <p:ph type="body" sz="quarter" idx="13"/>
          </p:nvPr>
        </p:nvSpPr>
        <p:spPr/>
        <p:txBody>
          <a:bodyPr/>
          <a:lstStyle/>
          <a:p>
            <a:endParaRPr lang="de-DE"/>
          </a:p>
        </p:txBody>
      </p:sp>
      <p:sp>
        <p:nvSpPr>
          <p:cNvPr id="22" name="Textplatzhalter 21">
            <a:extLst>
              <a:ext uri="{FF2B5EF4-FFF2-40B4-BE49-F238E27FC236}">
                <a16:creationId xmlns:a16="http://schemas.microsoft.com/office/drawing/2014/main" id="{DDBAFC17-D356-90E5-DA4A-B21240BE0CC2}"/>
              </a:ext>
            </a:extLst>
          </p:cNvPr>
          <p:cNvSpPr>
            <a:spLocks noGrp="1"/>
          </p:cNvSpPr>
          <p:nvPr>
            <p:ph type="body" sz="quarter" idx="14"/>
          </p:nvPr>
        </p:nvSpPr>
        <p:spPr/>
        <p:txBody>
          <a:bodyPr/>
          <a:lstStyle/>
          <a:p>
            <a:endParaRPr lang="de-DE"/>
          </a:p>
        </p:txBody>
      </p:sp>
      <p:sp>
        <p:nvSpPr>
          <p:cNvPr id="4" name="Fußzeilenplatzhalter 3">
            <a:extLst>
              <a:ext uri="{FF2B5EF4-FFF2-40B4-BE49-F238E27FC236}">
                <a16:creationId xmlns:a16="http://schemas.microsoft.com/office/drawing/2014/main" id="{682FFA2D-DEE4-CF6B-2870-BA968E49C943}"/>
              </a:ext>
            </a:extLst>
          </p:cNvPr>
          <p:cNvSpPr>
            <a:spLocks noGrp="1"/>
          </p:cNvSpPr>
          <p:nvPr>
            <p:ph type="ftr" sz="quarter" idx="15"/>
          </p:nvPr>
        </p:nvSpPr>
        <p:spPr/>
        <p:txBody>
          <a:bodyPr/>
          <a:lstStyle/>
          <a:p>
            <a:r>
              <a:rPr lang="en-US"/>
              <a:t>Women4Metals Cross-Mentoring</a:t>
            </a:r>
          </a:p>
        </p:txBody>
      </p:sp>
      <p:graphicFrame>
        <p:nvGraphicFramePr>
          <p:cNvPr id="2" name="Diagramm 1">
            <a:extLst>
              <a:ext uri="{FF2B5EF4-FFF2-40B4-BE49-F238E27FC236}">
                <a16:creationId xmlns:a16="http://schemas.microsoft.com/office/drawing/2014/main" id="{5A5DB305-7AA3-E93F-A765-6E5945D55983}"/>
              </a:ext>
            </a:extLst>
          </p:cNvPr>
          <p:cNvGraphicFramePr/>
          <p:nvPr>
            <p:extLst>
              <p:ext uri="{D42A27DB-BD31-4B8C-83A1-F6EECF244321}">
                <p14:modId xmlns:p14="http://schemas.microsoft.com/office/powerpoint/2010/main" val="498343394"/>
              </p:ext>
            </p:extLst>
          </p:nvPr>
        </p:nvGraphicFramePr>
        <p:xfrm>
          <a:off x="371363" y="1011288"/>
          <a:ext cx="11015145" cy="5286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 name="Grafik 10" descr="Ein Bild, das Schrift, Grafiken, Logo, Screenshot enthält.&#10;&#10;Automatisch generierte Beschreibung">
            <a:extLst>
              <a:ext uri="{FF2B5EF4-FFF2-40B4-BE49-F238E27FC236}">
                <a16:creationId xmlns:a16="http://schemas.microsoft.com/office/drawing/2014/main" id="{854DBE36-419C-97F9-7A8F-7D3948E9E91B}"/>
              </a:ext>
            </a:extLst>
          </p:cNvPr>
          <p:cNvPicPr>
            <a:picLocks noChangeAspect="1"/>
          </p:cNvPicPr>
          <p:nvPr/>
        </p:nvPicPr>
        <p:blipFill>
          <a:blip r:embed="rId7"/>
          <a:stretch>
            <a:fillRect/>
          </a:stretch>
        </p:blipFill>
        <p:spPr>
          <a:xfrm>
            <a:off x="10119014" y="58838"/>
            <a:ext cx="1540112" cy="727570"/>
          </a:xfrm>
          <a:prstGeom prst="rect">
            <a:avLst/>
          </a:prstGeom>
        </p:spPr>
      </p:pic>
      <p:sp>
        <p:nvSpPr>
          <p:cNvPr id="12" name="Foliennummernplatzhalter 5">
            <a:extLst>
              <a:ext uri="{FF2B5EF4-FFF2-40B4-BE49-F238E27FC236}">
                <a16:creationId xmlns:a16="http://schemas.microsoft.com/office/drawing/2014/main" id="{7B4F09DC-2984-6B89-F594-1792C469D3ED}"/>
              </a:ext>
            </a:extLst>
          </p:cNvPr>
          <p:cNvSpPr>
            <a:spLocks noGrp="1"/>
          </p:cNvSpPr>
          <p:nvPr>
            <p:ph type="sldNum" sz="quarter" idx="16"/>
          </p:nvPr>
        </p:nvSpPr>
        <p:spPr>
          <a:xfrm>
            <a:off x="11266817" y="6546718"/>
            <a:ext cx="253274" cy="153888"/>
          </a:xfrm>
        </p:spPr>
        <p:txBody>
          <a:bodyPr/>
          <a:lstStyle/>
          <a:p>
            <a:fld id="{A051B6CE-0894-4100-B171-CE3E6FD55C96}" type="slidenum">
              <a:rPr lang="en-US" smtClean="0"/>
              <a:pPr/>
              <a:t>3</a:t>
            </a:fld>
            <a:endParaRPr lang="en-US"/>
          </a:p>
        </p:txBody>
      </p:sp>
    </p:spTree>
    <p:extLst>
      <p:ext uri="{BB962C8B-B14F-4D97-AF65-F5344CB8AC3E}">
        <p14:creationId xmlns:p14="http://schemas.microsoft.com/office/powerpoint/2010/main" val="10311607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abgerundete Ecken 10">
            <a:extLst>
              <a:ext uri="{FF2B5EF4-FFF2-40B4-BE49-F238E27FC236}">
                <a16:creationId xmlns:a16="http://schemas.microsoft.com/office/drawing/2014/main" id="{D852FA61-8782-F71B-8B81-2F2C0B80963F}"/>
              </a:ext>
            </a:extLst>
          </p:cNvPr>
          <p:cNvSpPr/>
          <p:nvPr/>
        </p:nvSpPr>
        <p:spPr>
          <a:xfrm>
            <a:off x="6517342" y="865094"/>
            <a:ext cx="5172635" cy="146124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marL="216000" indent="-216000" algn="l">
              <a:spcBef>
                <a:spcPts val="600"/>
              </a:spcBef>
              <a:buFont typeface="Symbol" panose="05050102010706020507" pitchFamily="18" charset="2"/>
              <a:buChar char="-"/>
            </a:pPr>
            <a:endParaRPr lang="de-DE" err="1"/>
          </a:p>
        </p:txBody>
      </p:sp>
      <p:graphicFrame>
        <p:nvGraphicFramePr>
          <p:cNvPr id="9" name="Objekt 8" hidden="1">
            <a:extLst>
              <a:ext uri="{FF2B5EF4-FFF2-40B4-BE49-F238E27FC236}">
                <a16:creationId xmlns:a16="http://schemas.microsoft.com/office/drawing/2014/main" id="{7BF8618A-DEF7-439C-876C-87970FF0A501}"/>
              </a:ext>
            </a:extLst>
          </p:cNvPr>
          <p:cNvGraphicFramePr>
            <a:graphicFrameLocks noChangeAspect="1"/>
          </p:cNvGraphicFramePr>
          <p:nvPr>
            <p:custDataLst>
              <p:tags r:id="rId1"/>
            </p:custDataLst>
            <p:extLst>
              <p:ext uri="{D42A27DB-BD31-4B8C-83A1-F6EECF244321}">
                <p14:modId xmlns:p14="http://schemas.microsoft.com/office/powerpoint/2010/main" val="9540254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7BF8618A-DEF7-439C-876C-87970FF0A50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9C667FD-752D-49E0-B5B0-085CB8676686}"/>
              </a:ext>
            </a:extLst>
          </p:cNvPr>
          <p:cNvSpPr>
            <a:spLocks noGrp="1"/>
          </p:cNvSpPr>
          <p:nvPr>
            <p:ph type="title"/>
          </p:nvPr>
        </p:nvSpPr>
        <p:spPr bwMode="gray"/>
        <p:txBody>
          <a:bodyPr vert="horz"/>
          <a:lstStyle/>
          <a:p>
            <a:r>
              <a:rPr lang="en-US" dirty="0"/>
              <a:t>Cross-Mentoring: Our Pilot</a:t>
            </a:r>
          </a:p>
        </p:txBody>
      </p:sp>
      <p:sp>
        <p:nvSpPr>
          <p:cNvPr id="3" name="Textplatzhalter 2">
            <a:extLst>
              <a:ext uri="{FF2B5EF4-FFF2-40B4-BE49-F238E27FC236}">
                <a16:creationId xmlns:a16="http://schemas.microsoft.com/office/drawing/2014/main" id="{A9503FEF-4E00-4693-89D2-926CC35DEE00}"/>
              </a:ext>
            </a:extLst>
          </p:cNvPr>
          <p:cNvSpPr>
            <a:spLocks noGrp="1"/>
          </p:cNvSpPr>
          <p:nvPr>
            <p:ph type="body" sz="quarter" idx="13"/>
          </p:nvPr>
        </p:nvSpPr>
        <p:spPr bwMode="gray"/>
        <p:txBody>
          <a:bodyPr/>
          <a:lstStyle/>
          <a:p>
            <a:endParaRPr lang="de-DE"/>
          </a:p>
        </p:txBody>
      </p:sp>
      <p:sp>
        <p:nvSpPr>
          <p:cNvPr id="4" name="Textplatzhalter 3">
            <a:extLst>
              <a:ext uri="{FF2B5EF4-FFF2-40B4-BE49-F238E27FC236}">
                <a16:creationId xmlns:a16="http://schemas.microsoft.com/office/drawing/2014/main" id="{49D80F6E-EA8C-40E4-A690-85A1F1A5FB50}"/>
              </a:ext>
            </a:extLst>
          </p:cNvPr>
          <p:cNvSpPr>
            <a:spLocks noGrp="1"/>
          </p:cNvSpPr>
          <p:nvPr>
            <p:ph type="body" sz="quarter" idx="14"/>
          </p:nvPr>
        </p:nvSpPr>
        <p:spPr bwMode="gray"/>
        <p:txBody>
          <a:bodyPr/>
          <a:lstStyle/>
          <a:p>
            <a:endParaRPr lang="de-DE"/>
          </a:p>
        </p:txBody>
      </p:sp>
      <p:sp>
        <p:nvSpPr>
          <p:cNvPr id="5" name="Fußzeilenplatzhalter 4">
            <a:extLst>
              <a:ext uri="{FF2B5EF4-FFF2-40B4-BE49-F238E27FC236}">
                <a16:creationId xmlns:a16="http://schemas.microsoft.com/office/drawing/2014/main" id="{D77B102A-06D4-44AC-8533-0B64898C5B56}"/>
              </a:ext>
            </a:extLst>
          </p:cNvPr>
          <p:cNvSpPr>
            <a:spLocks noGrp="1"/>
          </p:cNvSpPr>
          <p:nvPr>
            <p:ph type="ftr" sz="quarter" idx="15"/>
          </p:nvPr>
        </p:nvSpPr>
        <p:spPr bwMode="gray">
          <a:xfrm>
            <a:off x="974633" y="6546718"/>
            <a:ext cx="5976000" cy="153888"/>
          </a:xfrm>
        </p:spPr>
        <p:txBody>
          <a:bodyPr/>
          <a:lstStyle/>
          <a:p>
            <a:r>
              <a:rPr lang="en-US"/>
              <a:t>Women4Metals Cross-Mentoring</a:t>
            </a:r>
          </a:p>
        </p:txBody>
      </p:sp>
      <p:sp>
        <p:nvSpPr>
          <p:cNvPr id="6" name="Foliennummernplatzhalter 5">
            <a:extLst>
              <a:ext uri="{FF2B5EF4-FFF2-40B4-BE49-F238E27FC236}">
                <a16:creationId xmlns:a16="http://schemas.microsoft.com/office/drawing/2014/main" id="{49E49D6F-2A42-486C-87D8-4DCD956DE3D8}"/>
              </a:ext>
            </a:extLst>
          </p:cNvPr>
          <p:cNvSpPr>
            <a:spLocks noGrp="1"/>
          </p:cNvSpPr>
          <p:nvPr>
            <p:ph type="sldNum" sz="quarter" idx="16"/>
          </p:nvPr>
        </p:nvSpPr>
        <p:spPr bwMode="gray"/>
        <p:txBody>
          <a:bodyPr/>
          <a:lstStyle/>
          <a:p>
            <a:fld id="{A051B6CE-0894-4100-B171-CE3E6FD55C96}" type="slidenum">
              <a:rPr lang="en-US" smtClean="0"/>
              <a:pPr/>
              <a:t>4</a:t>
            </a:fld>
            <a:endParaRPr lang="en-US"/>
          </a:p>
        </p:txBody>
      </p:sp>
      <p:sp>
        <p:nvSpPr>
          <p:cNvPr id="10" name="Rechteck: abgerundete Ecken 9">
            <a:extLst>
              <a:ext uri="{FF2B5EF4-FFF2-40B4-BE49-F238E27FC236}">
                <a16:creationId xmlns:a16="http://schemas.microsoft.com/office/drawing/2014/main" id="{1A8AA646-34E2-729B-7563-FC899220A190}"/>
              </a:ext>
            </a:extLst>
          </p:cNvPr>
          <p:cNvSpPr/>
          <p:nvPr/>
        </p:nvSpPr>
        <p:spPr>
          <a:xfrm>
            <a:off x="407368" y="1412776"/>
            <a:ext cx="2880320" cy="9144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spcBef>
                <a:spcPts val="600"/>
              </a:spcBef>
            </a:pPr>
            <a:r>
              <a:rPr lang="de-DE" sz="1400" b="1"/>
              <a:t>Provider = </a:t>
            </a:r>
            <a:r>
              <a:rPr lang="de-DE" sz="1400"/>
              <a:t>Women4Metals network</a:t>
            </a:r>
          </a:p>
        </p:txBody>
      </p:sp>
      <p:sp>
        <p:nvSpPr>
          <p:cNvPr id="13" name="Rechteck: abgerundete Ecken 12">
            <a:extLst>
              <a:ext uri="{FF2B5EF4-FFF2-40B4-BE49-F238E27FC236}">
                <a16:creationId xmlns:a16="http://schemas.microsoft.com/office/drawing/2014/main" id="{0425D193-CC5A-8297-6F91-3E4A85DBD80E}"/>
              </a:ext>
            </a:extLst>
          </p:cNvPr>
          <p:cNvSpPr/>
          <p:nvPr/>
        </p:nvSpPr>
        <p:spPr>
          <a:xfrm>
            <a:off x="3469015" y="1412776"/>
            <a:ext cx="2880320" cy="914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spcBef>
                <a:spcPts val="600"/>
              </a:spcBef>
            </a:pPr>
            <a:r>
              <a:rPr lang="en-US" sz="1400" b="1">
                <a:solidFill>
                  <a:schemeClr val="bg1"/>
                </a:solidFill>
              </a:rPr>
              <a:t>Target group = </a:t>
            </a:r>
            <a:r>
              <a:rPr lang="en-US" sz="1400">
                <a:solidFill>
                  <a:schemeClr val="bg1"/>
                </a:solidFill>
              </a:rPr>
              <a:t>members of the W4M network.</a:t>
            </a:r>
            <a:endParaRPr lang="de-DE" sz="1400">
              <a:solidFill>
                <a:schemeClr val="bg1"/>
              </a:solidFill>
              <a:latin typeface="Roboto"/>
              <a:ea typeface="Roboto"/>
              <a:cs typeface="Roboto"/>
            </a:endParaRPr>
          </a:p>
        </p:txBody>
      </p:sp>
      <p:sp>
        <p:nvSpPr>
          <p:cNvPr id="16" name="Rechteck: abgerundete Ecken 15">
            <a:extLst>
              <a:ext uri="{FF2B5EF4-FFF2-40B4-BE49-F238E27FC236}">
                <a16:creationId xmlns:a16="http://schemas.microsoft.com/office/drawing/2014/main" id="{A518C3E6-0D20-5B21-C437-EC83540CA667}"/>
              </a:ext>
            </a:extLst>
          </p:cNvPr>
          <p:cNvSpPr/>
          <p:nvPr/>
        </p:nvSpPr>
        <p:spPr>
          <a:xfrm>
            <a:off x="407368" y="3459907"/>
            <a:ext cx="2504797" cy="914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spcBef>
                <a:spcPts val="600"/>
              </a:spcBef>
            </a:pPr>
            <a:r>
              <a:rPr lang="en-US" sz="1400" b="1"/>
              <a:t>Goal = </a:t>
            </a:r>
            <a:r>
              <a:rPr lang="en-US" sz="1400"/>
              <a:t>to develop people in their professional goals and strengthen their skills in the process</a:t>
            </a:r>
            <a:endParaRPr lang="de-DE" sz="1400">
              <a:solidFill>
                <a:schemeClr val="bg1"/>
              </a:solidFill>
            </a:endParaRPr>
          </a:p>
        </p:txBody>
      </p:sp>
      <p:sp>
        <p:nvSpPr>
          <p:cNvPr id="17" name="Rechteck: abgerundete Ecken 16">
            <a:extLst>
              <a:ext uri="{FF2B5EF4-FFF2-40B4-BE49-F238E27FC236}">
                <a16:creationId xmlns:a16="http://schemas.microsoft.com/office/drawing/2014/main" id="{1D86193A-6951-DC1F-9F68-7024D548C2DB}"/>
              </a:ext>
            </a:extLst>
          </p:cNvPr>
          <p:cNvSpPr/>
          <p:nvPr/>
        </p:nvSpPr>
        <p:spPr>
          <a:xfrm>
            <a:off x="5123588" y="3426776"/>
            <a:ext cx="2880320" cy="127783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spcBef>
                <a:spcPts val="600"/>
              </a:spcBef>
            </a:pPr>
            <a:r>
              <a:rPr lang="en-US" sz="1200" b="1"/>
              <a:t>USP = </a:t>
            </a:r>
            <a:r>
              <a:rPr lang="en-US" sz="1200"/>
              <a:t>Participants are brought together across companies, sectors, generations and/or genders, depending on the focus.</a:t>
            </a:r>
            <a:endParaRPr lang="de-DE" sz="1200">
              <a:solidFill>
                <a:schemeClr val="bg1"/>
              </a:solidFill>
              <a:latin typeface="Yu Gothic"/>
              <a:ea typeface="Yu Gothic"/>
            </a:endParaRPr>
          </a:p>
        </p:txBody>
      </p:sp>
      <p:sp>
        <p:nvSpPr>
          <p:cNvPr id="18" name="Rechteck: abgerundete Ecken 17">
            <a:extLst>
              <a:ext uri="{FF2B5EF4-FFF2-40B4-BE49-F238E27FC236}">
                <a16:creationId xmlns:a16="http://schemas.microsoft.com/office/drawing/2014/main" id="{B715823B-CD51-6509-1510-715D95395B1A}"/>
              </a:ext>
            </a:extLst>
          </p:cNvPr>
          <p:cNvSpPr/>
          <p:nvPr/>
        </p:nvSpPr>
        <p:spPr>
          <a:xfrm>
            <a:off x="8298700" y="3529280"/>
            <a:ext cx="2880320" cy="9144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spcBef>
                <a:spcPts val="600"/>
              </a:spcBef>
            </a:pPr>
            <a:r>
              <a:rPr lang="en-US" sz="1400" b="1"/>
              <a:t>Conditions of participation = </a:t>
            </a:r>
            <a:r>
              <a:rPr lang="en-US" sz="1400"/>
              <a:t>registration, membership</a:t>
            </a:r>
            <a:endParaRPr lang="de-DE" sz="1400"/>
          </a:p>
        </p:txBody>
      </p:sp>
      <p:sp>
        <p:nvSpPr>
          <p:cNvPr id="19" name="Rechteck: abgerundete Ecken 18">
            <a:extLst>
              <a:ext uri="{FF2B5EF4-FFF2-40B4-BE49-F238E27FC236}">
                <a16:creationId xmlns:a16="http://schemas.microsoft.com/office/drawing/2014/main" id="{8EDF08CE-E065-84D2-1AC8-73D8346F1529}"/>
              </a:ext>
            </a:extLst>
          </p:cNvPr>
          <p:cNvSpPr/>
          <p:nvPr/>
        </p:nvSpPr>
        <p:spPr>
          <a:xfrm>
            <a:off x="407479" y="4567894"/>
            <a:ext cx="4342116" cy="149836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spcBef>
                <a:spcPts val="600"/>
              </a:spcBef>
            </a:pPr>
            <a:r>
              <a:rPr lang="en-US" sz="1400" b="1" dirty="0"/>
              <a:t>Scope/duration </a:t>
            </a:r>
            <a:r>
              <a:rPr lang="en-US" sz="1400" dirty="0"/>
              <a:t>= 1 pilot 2024 with 20 slots </a:t>
            </a:r>
            <a:r>
              <a:rPr lang="en-US" sz="1400"/>
              <a:t>(Sept./ Oct.  </a:t>
            </a:r>
            <a:r>
              <a:rPr lang="en-US" sz="1400" dirty="0"/>
              <a:t>2024 – March/ April 2025) / lottery procedure, application deadline: mid of August, 2024 thereafter from 2025 planned 6 months with 2 start dates each</a:t>
            </a:r>
            <a:endParaRPr lang="de-DE" dirty="0"/>
          </a:p>
        </p:txBody>
      </p:sp>
      <p:sp>
        <p:nvSpPr>
          <p:cNvPr id="20" name="Rechteck: abgerundete Ecken 19">
            <a:extLst>
              <a:ext uri="{FF2B5EF4-FFF2-40B4-BE49-F238E27FC236}">
                <a16:creationId xmlns:a16="http://schemas.microsoft.com/office/drawing/2014/main" id="{27735578-4CF3-AEC1-3147-9F780F8F8A1B}"/>
              </a:ext>
            </a:extLst>
          </p:cNvPr>
          <p:cNvSpPr/>
          <p:nvPr/>
        </p:nvSpPr>
        <p:spPr>
          <a:xfrm>
            <a:off x="5123588" y="4848248"/>
            <a:ext cx="2880320" cy="1223344"/>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spcBef>
                <a:spcPts val="600"/>
              </a:spcBef>
            </a:pPr>
            <a:r>
              <a:rPr lang="en-US" sz="1400" b="1"/>
              <a:t>Costs = 0,-€</a:t>
            </a:r>
            <a:br>
              <a:rPr lang="en-US" sz="1400" b="1"/>
            </a:br>
            <a:r>
              <a:rPr lang="en-US" sz="1400"/>
              <a:t>Included in the membership and in the selected package</a:t>
            </a:r>
            <a:endParaRPr lang="de-DE" sz="1400"/>
          </a:p>
        </p:txBody>
      </p:sp>
      <p:sp>
        <p:nvSpPr>
          <p:cNvPr id="21" name="Rechteck: abgerundete Ecken 20">
            <a:extLst>
              <a:ext uri="{FF2B5EF4-FFF2-40B4-BE49-F238E27FC236}">
                <a16:creationId xmlns:a16="http://schemas.microsoft.com/office/drawing/2014/main" id="{08324ACA-073D-EC14-A682-46A3B68A5EEF}"/>
              </a:ext>
            </a:extLst>
          </p:cNvPr>
          <p:cNvSpPr/>
          <p:nvPr/>
        </p:nvSpPr>
        <p:spPr>
          <a:xfrm>
            <a:off x="8298700" y="4848248"/>
            <a:ext cx="2880320" cy="122334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spcBef>
                <a:spcPts val="600"/>
              </a:spcBef>
            </a:pPr>
            <a:r>
              <a:rPr lang="en-US" sz="1400" b="1"/>
              <a:t>Outlook </a:t>
            </a:r>
            <a:r>
              <a:rPr lang="en-US" sz="1400"/>
              <a:t>= one mentee and mentor exchange group each on experiences</a:t>
            </a:r>
            <a:endParaRPr lang="de-DE" sz="1400"/>
          </a:p>
        </p:txBody>
      </p:sp>
      <p:sp>
        <p:nvSpPr>
          <p:cNvPr id="8" name="Textfeld 7">
            <a:extLst>
              <a:ext uri="{FF2B5EF4-FFF2-40B4-BE49-F238E27FC236}">
                <a16:creationId xmlns:a16="http://schemas.microsoft.com/office/drawing/2014/main" id="{D66EB2C8-8043-F0D7-AFB5-204B10B2522A}"/>
              </a:ext>
            </a:extLst>
          </p:cNvPr>
          <p:cNvSpPr txBox="1"/>
          <p:nvPr/>
        </p:nvSpPr>
        <p:spPr>
          <a:xfrm>
            <a:off x="6702115" y="965823"/>
            <a:ext cx="4957011" cy="1169551"/>
          </a:xfrm>
          <a:prstGeom prst="rect">
            <a:avLst/>
          </a:prstGeom>
          <a:noFill/>
        </p:spPr>
        <p:txBody>
          <a:bodyPr wrap="square" lIns="91440" tIns="45720" rIns="91440" bIns="45720" anchor="t">
            <a:spAutoFit/>
          </a:bodyPr>
          <a:lstStyle/>
          <a:p>
            <a:r>
              <a:rPr lang="en-US" sz="1400" b="1" i="0" dirty="0">
                <a:solidFill>
                  <a:srgbClr val="FFC000"/>
                </a:solidFill>
                <a:effectLst/>
                <a:latin typeface="Yu Gothic"/>
                <a:ea typeface="Roboto"/>
                <a:cs typeface="Roboto"/>
              </a:rPr>
              <a:t>CROSS MENTORING </a:t>
            </a:r>
            <a:r>
              <a:rPr lang="en-US" sz="1400" dirty="0">
                <a:solidFill>
                  <a:schemeClr val="bg1"/>
                </a:solidFill>
              </a:rPr>
              <a:t>is a special form of mentoring in which the alliance companies work together to develop careers and expand their own networks. People are supported in their career development by a mentor from another company in the alliance.</a:t>
            </a:r>
            <a:endParaRPr lang="de-DE" sz="1400" dirty="0">
              <a:solidFill>
                <a:schemeClr val="bg1"/>
              </a:solidFill>
            </a:endParaRPr>
          </a:p>
        </p:txBody>
      </p:sp>
      <p:sp>
        <p:nvSpPr>
          <p:cNvPr id="12" name="Textfeld 11">
            <a:extLst>
              <a:ext uri="{FF2B5EF4-FFF2-40B4-BE49-F238E27FC236}">
                <a16:creationId xmlns:a16="http://schemas.microsoft.com/office/drawing/2014/main" id="{94D5EC13-FF2C-117D-8873-412FFEDBCA09}"/>
              </a:ext>
            </a:extLst>
          </p:cNvPr>
          <p:cNvSpPr txBox="1"/>
          <p:nvPr/>
        </p:nvSpPr>
        <p:spPr>
          <a:xfrm>
            <a:off x="397579" y="2460033"/>
            <a:ext cx="10869238" cy="646331"/>
          </a:xfrm>
          <a:prstGeom prst="rect">
            <a:avLst/>
          </a:prstGeom>
          <a:noFill/>
        </p:spPr>
        <p:txBody>
          <a:bodyPr wrap="square" lIns="91440" tIns="45720" rIns="91440" bIns="45720" anchor="t">
            <a:spAutoFit/>
          </a:bodyPr>
          <a:lstStyle/>
          <a:p>
            <a:pPr algn="l"/>
            <a:r>
              <a:rPr lang="en-US" sz="1200" b="0" i="0">
                <a:solidFill>
                  <a:schemeClr val="accent1"/>
                </a:solidFill>
                <a:effectLst/>
                <a:latin typeface="Yu Gothic"/>
                <a:ea typeface="Yu Gothic"/>
              </a:rPr>
              <a:t>The </a:t>
            </a:r>
            <a:r>
              <a:rPr lang="en-US" sz="1200" b="1" i="0">
                <a:solidFill>
                  <a:schemeClr val="accent1"/>
                </a:solidFill>
                <a:effectLst/>
                <a:latin typeface="Yu Gothic"/>
                <a:ea typeface="Yu Gothic"/>
              </a:rPr>
              <a:t>relationship</a:t>
            </a:r>
            <a:r>
              <a:rPr lang="en-US" sz="1200" b="0" i="0">
                <a:solidFill>
                  <a:schemeClr val="accent1"/>
                </a:solidFill>
                <a:effectLst/>
                <a:latin typeface="Yu Gothic"/>
                <a:ea typeface="Yu Gothic"/>
              </a:rPr>
              <a:t> between the partners is confidential, outside the hierarchy, voluntary and without authority. Experimenting, trying things out, learning and making mistakes are expressly encouraged within this protected space. Commitment, regularity and mutual respect contribute to a successful mentoring process.</a:t>
            </a:r>
            <a:endParaRPr lang="de-DE" sz="1200" b="0" i="0">
              <a:solidFill>
                <a:schemeClr val="accent1"/>
              </a:solidFill>
              <a:effectLst/>
              <a:latin typeface="Yu Gothic"/>
              <a:ea typeface="Yu Gothic"/>
            </a:endParaRPr>
          </a:p>
        </p:txBody>
      </p:sp>
      <p:sp>
        <p:nvSpPr>
          <p:cNvPr id="7" name="Rechteck: abgerundete Ecken 6">
            <a:extLst>
              <a:ext uri="{FF2B5EF4-FFF2-40B4-BE49-F238E27FC236}">
                <a16:creationId xmlns:a16="http://schemas.microsoft.com/office/drawing/2014/main" id="{8507E102-9920-E84A-1995-5DA683B9DC99}"/>
              </a:ext>
            </a:extLst>
          </p:cNvPr>
          <p:cNvSpPr/>
          <p:nvPr/>
        </p:nvSpPr>
        <p:spPr>
          <a:xfrm>
            <a:off x="3004727" y="3475256"/>
            <a:ext cx="1824069" cy="914400"/>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spcBef>
                <a:spcPts val="600"/>
              </a:spcBef>
            </a:pPr>
            <a:r>
              <a:rPr lang="de-DE" sz="1400" b="1" err="1"/>
              <a:t>Qualifications</a:t>
            </a:r>
            <a:r>
              <a:rPr lang="de-DE" sz="1400"/>
              <a:t> </a:t>
            </a:r>
            <a:r>
              <a:rPr lang="de-DE" sz="1400" err="1"/>
              <a:t>of</a:t>
            </a:r>
            <a:r>
              <a:rPr lang="de-DE" sz="1400"/>
              <a:t> </a:t>
            </a:r>
            <a:r>
              <a:rPr lang="de-DE" sz="1400" err="1"/>
              <a:t>the</a:t>
            </a:r>
            <a:r>
              <a:rPr lang="de-DE" sz="1400"/>
              <a:t> </a:t>
            </a:r>
            <a:r>
              <a:rPr lang="de-DE" sz="1400" err="1"/>
              <a:t>mentors</a:t>
            </a:r>
            <a:endParaRPr lang="de-DE" sz="1400">
              <a:ea typeface="Yu Gothic"/>
            </a:endParaRPr>
          </a:p>
        </p:txBody>
      </p:sp>
      <p:sp>
        <p:nvSpPr>
          <p:cNvPr id="14" name="Rechteck: abgerundete Ecken 13">
            <a:extLst>
              <a:ext uri="{FF2B5EF4-FFF2-40B4-BE49-F238E27FC236}">
                <a16:creationId xmlns:a16="http://schemas.microsoft.com/office/drawing/2014/main" id="{E9131757-9B36-28E1-3A2E-E538EE822234}"/>
              </a:ext>
            </a:extLst>
          </p:cNvPr>
          <p:cNvSpPr/>
          <p:nvPr/>
        </p:nvSpPr>
        <p:spPr>
          <a:xfrm>
            <a:off x="393887" y="2415427"/>
            <a:ext cx="10784542" cy="824753"/>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marL="216000" indent="-216000" algn="l">
              <a:spcBef>
                <a:spcPts val="600"/>
              </a:spcBef>
              <a:buFont typeface="Symbol" panose="05050102010706020507" pitchFamily="18" charset="2"/>
              <a:buChar char="-"/>
            </a:pPr>
            <a:endParaRPr lang="de-DE" err="1"/>
          </a:p>
        </p:txBody>
      </p:sp>
      <p:pic>
        <p:nvPicPr>
          <p:cNvPr id="22" name="Grafik 21" descr="Ein Bild, das Schrift, Grafiken, Logo, Screenshot enthält.&#10;&#10;Automatisch generierte Beschreibung">
            <a:extLst>
              <a:ext uri="{FF2B5EF4-FFF2-40B4-BE49-F238E27FC236}">
                <a16:creationId xmlns:a16="http://schemas.microsoft.com/office/drawing/2014/main" id="{C05C1FE4-1BD3-E9F0-567C-53F5EFB2C4B4}"/>
              </a:ext>
            </a:extLst>
          </p:cNvPr>
          <p:cNvPicPr>
            <a:picLocks noChangeAspect="1"/>
          </p:cNvPicPr>
          <p:nvPr/>
        </p:nvPicPr>
        <p:blipFill>
          <a:blip r:embed="rId5"/>
          <a:stretch>
            <a:fillRect/>
          </a:stretch>
        </p:blipFill>
        <p:spPr>
          <a:xfrm>
            <a:off x="10119014" y="58838"/>
            <a:ext cx="1540112" cy="727570"/>
          </a:xfrm>
          <a:prstGeom prst="rect">
            <a:avLst/>
          </a:prstGeom>
        </p:spPr>
      </p:pic>
    </p:spTree>
    <p:extLst>
      <p:ext uri="{BB962C8B-B14F-4D97-AF65-F5344CB8AC3E}">
        <p14:creationId xmlns:p14="http://schemas.microsoft.com/office/powerpoint/2010/main" val="360571991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Aurubis Master EN">
  <a:themeElements>
    <a:clrScheme name="Aurubis 2021">
      <a:dk1>
        <a:srgbClr val="000000"/>
      </a:dk1>
      <a:lt1>
        <a:srgbClr val="FFFFFF"/>
      </a:lt1>
      <a:dk2>
        <a:srgbClr val="CAE2ED"/>
      </a:dk2>
      <a:lt2>
        <a:srgbClr val="A3A0A0"/>
      </a:lt2>
      <a:accent1>
        <a:srgbClr val="0076A7"/>
      </a:accent1>
      <a:accent2>
        <a:srgbClr val="CD997C"/>
      </a:accent2>
      <a:accent3>
        <a:srgbClr val="AE5B3A"/>
      </a:accent3>
      <a:accent4>
        <a:srgbClr val="EDD195"/>
      </a:accent4>
      <a:accent5>
        <a:srgbClr val="E0B347"/>
      </a:accent5>
      <a:accent6>
        <a:srgbClr val="50AF47"/>
      </a:accent6>
      <a:hlink>
        <a:srgbClr val="0076A7"/>
      </a:hlink>
      <a:folHlink>
        <a:srgbClr val="A3674F"/>
      </a:folHlink>
    </a:clrScheme>
    <a:fontScheme name="Aurubis 2021">
      <a:majorFont>
        <a:latin typeface="Yu Gothic"/>
        <a:ea typeface=""/>
        <a:cs typeface=""/>
      </a:majorFont>
      <a:minorFont>
        <a:latin typeface="Yu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lIns="72000" tIns="72000" rIns="72000" bIns="72000" rtlCol="0" anchor="t"/>
      <a:lstStyle>
        <a:defPPr marL="216000" indent="-216000" algn="l">
          <a:spcBef>
            <a:spcPts val="600"/>
          </a:spcBef>
          <a:buFont typeface="Symbol" panose="05050102010706020507" pitchFamily="18" charset="2"/>
          <a:buChar cha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marL="216000" indent="-216000" algn="l">
          <a:spcBef>
            <a:spcPts val="600"/>
          </a:spcBef>
          <a:buClr>
            <a:schemeClr val="accent1"/>
          </a:buClr>
          <a:buFont typeface="Symbol" panose="05050102010706020507" pitchFamily="18" charset="2"/>
          <a:buChar char="-"/>
          <a:defRPr dirty="0" err="1" smtClean="0"/>
        </a:defPPr>
      </a:lstStyle>
    </a:txDef>
  </a:objectDefaults>
  <a:extraClrSchemeLst/>
  <a:custClrLst>
    <a:custClr>
      <a:srgbClr val="1D1D1D"/>
    </a:custClr>
    <a:custClr>
      <a:srgbClr val="DAD9D9"/>
    </a:custClr>
  </a:custClrLst>
  <a:extLst>
    <a:ext uri="{05A4C25C-085E-4340-85A3-A5531E510DB2}">
      <thm15:themeFamily xmlns:thm15="http://schemas.microsoft.com/office/thememl/2012/main" name="Aurubis_Template_en_scr07.potx" id="{E8DB4181-34F7-4F56-BF46-1EE9C9C479AF}" vid="{6533B3C9-4874-4B3B-94D0-A1D1727D6E67}"/>
    </a:ext>
  </a:extLst>
</a:theme>
</file>

<file path=ppt/theme/theme2.xml><?xml version="1.0" encoding="utf-8"?>
<a:theme xmlns:a="http://schemas.openxmlformats.org/drawingml/2006/main" name="Office Theme">
  <a:themeElements>
    <a:clrScheme name="Aurubis 2021">
      <a:dk1>
        <a:srgbClr val="000000"/>
      </a:dk1>
      <a:lt1>
        <a:srgbClr val="FFFFFF"/>
      </a:lt1>
      <a:dk2>
        <a:srgbClr val="CAE2ED"/>
      </a:dk2>
      <a:lt2>
        <a:srgbClr val="A3A0A0"/>
      </a:lt2>
      <a:accent1>
        <a:srgbClr val="0076A7"/>
      </a:accent1>
      <a:accent2>
        <a:srgbClr val="CD997C"/>
      </a:accent2>
      <a:accent3>
        <a:srgbClr val="AE5B3A"/>
      </a:accent3>
      <a:accent4>
        <a:srgbClr val="EDD195"/>
      </a:accent4>
      <a:accent5>
        <a:srgbClr val="E0B347"/>
      </a:accent5>
      <a:accent6>
        <a:srgbClr val="50AF47"/>
      </a:accent6>
      <a:hlink>
        <a:srgbClr val="0076A7"/>
      </a:hlink>
      <a:folHlink>
        <a:srgbClr val="A3674F"/>
      </a:folHlink>
    </a:clrScheme>
    <a:fontScheme name="Aurubis 2021">
      <a:majorFont>
        <a:latin typeface="Yu Gothic"/>
        <a:ea typeface=""/>
        <a:cs typeface=""/>
      </a:majorFont>
      <a:minorFont>
        <a:latin typeface="Yu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Aurubis 2021">
      <a:dk1>
        <a:srgbClr val="000000"/>
      </a:dk1>
      <a:lt1>
        <a:srgbClr val="FFFFFF"/>
      </a:lt1>
      <a:dk2>
        <a:srgbClr val="CAE2ED"/>
      </a:dk2>
      <a:lt2>
        <a:srgbClr val="A3A0A0"/>
      </a:lt2>
      <a:accent1>
        <a:srgbClr val="0076A7"/>
      </a:accent1>
      <a:accent2>
        <a:srgbClr val="CD997C"/>
      </a:accent2>
      <a:accent3>
        <a:srgbClr val="AE5B3A"/>
      </a:accent3>
      <a:accent4>
        <a:srgbClr val="EDD195"/>
      </a:accent4>
      <a:accent5>
        <a:srgbClr val="E0B347"/>
      </a:accent5>
      <a:accent6>
        <a:srgbClr val="50AF47"/>
      </a:accent6>
      <a:hlink>
        <a:srgbClr val="0076A7"/>
      </a:hlink>
      <a:folHlink>
        <a:srgbClr val="A3674F"/>
      </a:folHlink>
    </a:clrScheme>
    <a:fontScheme name="Aurubis 2021">
      <a:majorFont>
        <a:latin typeface="Yu Gothic"/>
        <a:ea typeface=""/>
        <a:cs typeface=""/>
      </a:majorFont>
      <a:minorFont>
        <a:latin typeface="Yu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Aurubis_EN_Template</Template>
  <TotalTime>0</TotalTime>
  <Words>402</Words>
  <Application>Microsoft Office PowerPoint</Application>
  <PresentationFormat>Breitbild</PresentationFormat>
  <Paragraphs>49</Paragraphs>
  <Slides>4</Slides>
  <Notes>0</Notes>
  <HiddenSlides>0</HiddenSlides>
  <MMClips>0</MMClips>
  <ScaleCrop>false</ScaleCrop>
  <HeadingPairs>
    <vt:vector size="8" baseType="variant">
      <vt:variant>
        <vt:lpstr>Verwendete Schriftarten</vt:lpstr>
      </vt:variant>
      <vt:variant>
        <vt:i4>7</vt:i4>
      </vt:variant>
      <vt:variant>
        <vt:lpstr>Design</vt:lpstr>
      </vt:variant>
      <vt:variant>
        <vt:i4>1</vt:i4>
      </vt:variant>
      <vt:variant>
        <vt:lpstr>Eingebettete OLE-Server</vt:lpstr>
      </vt:variant>
      <vt:variant>
        <vt:i4>2</vt:i4>
      </vt:variant>
      <vt:variant>
        <vt:lpstr>Folientitel</vt:lpstr>
      </vt:variant>
      <vt:variant>
        <vt:i4>4</vt:i4>
      </vt:variant>
    </vt:vector>
  </HeadingPairs>
  <TitlesOfParts>
    <vt:vector size="14" baseType="lpstr">
      <vt:lpstr>ＭＳ Ｐゴシック</vt:lpstr>
      <vt:lpstr>Yu Gothic</vt:lpstr>
      <vt:lpstr>Arial</vt:lpstr>
      <vt:lpstr>Roboto</vt:lpstr>
      <vt:lpstr>Symbol</vt:lpstr>
      <vt:lpstr>Tahoma</vt:lpstr>
      <vt:lpstr>Wingdings</vt:lpstr>
      <vt:lpstr>Aurubis Master EN</vt:lpstr>
      <vt:lpstr>think-cell Folie</vt:lpstr>
      <vt:lpstr>think-cell Slide</vt:lpstr>
      <vt:lpstr>Women4Metals: Cross-Mentoring</vt:lpstr>
      <vt:lpstr>Cross Mentoring: What is important</vt:lpstr>
      <vt:lpstr>For the W4M mentors: Qualification/ Enablement Workshop</vt:lpstr>
      <vt:lpstr>Cross-Mentoring: Our Pilot</vt:lpstr>
    </vt:vector>
  </TitlesOfParts>
  <Manager>Name Surname</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slide layouts</dc:title>
  <dc:creator>Marco Schomburg</dc:creator>
  <dc:description>PowerPoint template optimized for Office 365 and Office 2016</dc:description>
  <cp:lastModifiedBy>Stefanie Klein</cp:lastModifiedBy>
  <cp:revision>6</cp:revision>
  <cp:lastPrinted>2024-03-04T13:37:43Z</cp:lastPrinted>
  <dcterms:created xsi:type="dcterms:W3CDTF">2022-03-18T15:17:20Z</dcterms:created>
  <dcterms:modified xsi:type="dcterms:W3CDTF">2024-07-18T05:34:31Z</dcterms:modified>
</cp:coreProperties>
</file>